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757" r:id="rId2"/>
    <p:sldId id="850" r:id="rId3"/>
    <p:sldId id="851" r:id="rId4"/>
    <p:sldId id="852" r:id="rId5"/>
    <p:sldId id="853" r:id="rId6"/>
    <p:sldId id="854" r:id="rId7"/>
    <p:sldId id="855" r:id="rId8"/>
    <p:sldId id="856" r:id="rId9"/>
    <p:sldId id="857" r:id="rId10"/>
    <p:sldId id="858" r:id="rId11"/>
    <p:sldId id="859" r:id="rId12"/>
    <p:sldId id="860" r:id="rId13"/>
    <p:sldId id="861" r:id="rId14"/>
    <p:sldId id="862" r:id="rId15"/>
    <p:sldId id="884" r:id="rId16"/>
    <p:sldId id="865" r:id="rId17"/>
    <p:sldId id="866" r:id="rId18"/>
    <p:sldId id="867" r:id="rId19"/>
    <p:sldId id="868" r:id="rId20"/>
    <p:sldId id="869" r:id="rId21"/>
    <p:sldId id="870" r:id="rId22"/>
    <p:sldId id="871" r:id="rId23"/>
    <p:sldId id="872" r:id="rId24"/>
    <p:sldId id="873" r:id="rId25"/>
    <p:sldId id="874" r:id="rId26"/>
    <p:sldId id="875" r:id="rId27"/>
    <p:sldId id="876" r:id="rId28"/>
    <p:sldId id="877" r:id="rId29"/>
    <p:sldId id="878" r:id="rId30"/>
    <p:sldId id="879" r:id="rId31"/>
    <p:sldId id="880" r:id="rId32"/>
    <p:sldId id="881" r:id="rId33"/>
    <p:sldId id="882" r:id="rId34"/>
    <p:sldId id="883" r:id="rId35"/>
    <p:sldId id="779" r:id="rId36"/>
  </p:sldIdLst>
  <p:sldSz cx="1080135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E7E7"/>
    <a:srgbClr val="000000"/>
    <a:srgbClr val="F5EBFF"/>
    <a:srgbClr val="F0E1FF"/>
    <a:srgbClr val="CC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autoAdjust="0"/>
    <p:restoredTop sz="90308" autoAdjust="0"/>
  </p:normalViewPr>
  <p:slideViewPr>
    <p:cSldViewPr snapToGrid="0" snapToObjects="1">
      <p:cViewPr varScale="1">
        <p:scale>
          <a:sx n="68" d="100"/>
          <a:sy n="68" d="100"/>
        </p:scale>
        <p:origin x="738" y="48"/>
      </p:cViewPr>
      <p:guideLst>
        <p:guide orient="horz" pos="2160"/>
        <p:guide pos="3840"/>
        <p:guide pos="3402"/>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 Huang Hsienda (LHS)" userId="2c71ca4b-4948-4cbe-ba53-48a6e3799345" providerId="ADAL" clId="{D75B419B-52AB-4688-906C-429D22F27C8E}"/>
    <pc:docChg chg="undo custSel delSld modSld sldOrd modMainMaster">
      <pc:chgData name="Prof. Huang Hsienda (LHS)" userId="2c71ca4b-4948-4cbe-ba53-48a6e3799345" providerId="ADAL" clId="{D75B419B-52AB-4688-906C-429D22F27C8E}" dt="2021-01-10T14:59:51.665" v="112" actId="20577"/>
      <pc:docMkLst>
        <pc:docMk/>
      </pc:docMkLst>
      <pc:sldChg chg="addSp delSp modSp mod">
        <pc:chgData name="Prof. Huang Hsienda (LHS)" userId="2c71ca4b-4948-4cbe-ba53-48a6e3799345" providerId="ADAL" clId="{D75B419B-52AB-4688-906C-429D22F27C8E}" dt="2021-01-10T14:58:32.738" v="94" actId="1076"/>
        <pc:sldMkLst>
          <pc:docMk/>
          <pc:sldMk cId="4107138553" sldId="757"/>
        </pc:sldMkLst>
        <pc:spChg chg="mod">
          <ac:chgData name="Prof. Huang Hsienda (LHS)" userId="2c71ca4b-4948-4cbe-ba53-48a6e3799345" providerId="ADAL" clId="{D75B419B-52AB-4688-906C-429D22F27C8E}" dt="2021-01-10T14:58:32.738" v="94" actId="1076"/>
          <ac:spMkLst>
            <pc:docMk/>
            <pc:sldMk cId="4107138553" sldId="757"/>
            <ac:spMk id="3"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4"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5"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6"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8" creationId="{00000000-0000-0000-0000-000000000000}"/>
          </ac:spMkLst>
        </pc:spChg>
        <pc:spChg chg="mod">
          <ac:chgData name="Prof. Huang Hsienda (LHS)" userId="2c71ca4b-4948-4cbe-ba53-48a6e3799345" providerId="ADAL" clId="{D75B419B-52AB-4688-906C-429D22F27C8E}" dt="2021-01-10T14:58:19.388" v="85" actId="20577"/>
          <ac:spMkLst>
            <pc:docMk/>
            <pc:sldMk cId="4107138553" sldId="757"/>
            <ac:spMk id="9" creationId="{00000000-0000-0000-0000-000000000000}"/>
          </ac:spMkLst>
        </pc:spChg>
        <pc:spChg chg="add del">
          <ac:chgData name="Prof. Huang Hsienda (LHS)" userId="2c71ca4b-4948-4cbe-ba53-48a6e3799345" providerId="ADAL" clId="{D75B419B-52AB-4688-906C-429D22F27C8E}" dt="2021-01-10T14:50:41.394" v="12" actId="478"/>
          <ac:spMkLst>
            <pc:docMk/>
            <pc:sldMk cId="4107138553" sldId="757"/>
            <ac:spMk id="10" creationId="{00000000-0000-0000-0000-000000000000}"/>
          </ac:spMkLst>
        </pc:spChg>
        <pc:spChg chg="mod">
          <ac:chgData name="Prof. Huang Hsienda (LHS)" userId="2c71ca4b-4948-4cbe-ba53-48a6e3799345" providerId="ADAL" clId="{D75B419B-52AB-4688-906C-429D22F27C8E}" dt="2021-01-10T14:57:59.775" v="81" actId="2711"/>
          <ac:spMkLst>
            <pc:docMk/>
            <pc:sldMk cId="4107138553" sldId="757"/>
            <ac:spMk id="15" creationId="{00000000-0000-0000-0000-000000000000}"/>
          </ac:spMkLst>
        </pc:spChg>
        <pc:spChg chg="mod">
          <ac:chgData name="Prof. Huang Hsienda (LHS)" userId="2c71ca4b-4948-4cbe-ba53-48a6e3799345" providerId="ADAL" clId="{D75B419B-52AB-4688-906C-429D22F27C8E}" dt="2021-01-10T14:58:17.996" v="84" actId="20577"/>
          <ac:spMkLst>
            <pc:docMk/>
            <pc:sldMk cId="4107138553" sldId="757"/>
            <ac:spMk id="16" creationId="{00000000-0000-0000-0000-000000000000}"/>
          </ac:spMkLst>
        </pc:spChg>
        <pc:grpChg chg="mod">
          <ac:chgData name="Prof. Huang Hsienda (LHS)" userId="2c71ca4b-4948-4cbe-ba53-48a6e3799345" providerId="ADAL" clId="{D75B419B-52AB-4688-906C-429D22F27C8E}" dt="2021-01-10T14:57:59.775" v="81" actId="2711"/>
          <ac:grpSpMkLst>
            <pc:docMk/>
            <pc:sldMk cId="4107138553" sldId="757"/>
            <ac:grpSpMk id="11" creationId="{00000000-0000-0000-0000-000000000000}"/>
          </ac:grpSpMkLst>
        </pc:grpChg>
        <pc:picChg chg="mod">
          <ac:chgData name="Prof. Huang Hsienda (LHS)" userId="2c71ca4b-4948-4cbe-ba53-48a6e3799345" providerId="ADAL" clId="{D75B419B-52AB-4688-906C-429D22F27C8E}" dt="2021-01-10T14:57:59.775" v="81" actId="2711"/>
          <ac:picMkLst>
            <pc:docMk/>
            <pc:sldMk cId="4107138553" sldId="757"/>
            <ac:picMk id="14" creationId="{00000000-0000-0000-0000-000000000000}"/>
          </ac:picMkLst>
        </pc:picChg>
      </pc:sldChg>
      <pc:sldChg chg="delSp mod">
        <pc:chgData name="Prof. Huang Hsienda (LHS)" userId="2c71ca4b-4948-4cbe-ba53-48a6e3799345" providerId="ADAL" clId="{D75B419B-52AB-4688-906C-429D22F27C8E}" dt="2021-01-10T14:50:44.144" v="13" actId="478"/>
        <pc:sldMkLst>
          <pc:docMk/>
          <pc:sldMk cId="4130274320" sldId="812"/>
        </pc:sldMkLst>
        <pc:spChg chg="del">
          <ac:chgData name="Prof. Huang Hsienda (LHS)" userId="2c71ca4b-4948-4cbe-ba53-48a6e3799345" providerId="ADAL" clId="{D75B419B-52AB-4688-906C-429D22F27C8E}" dt="2021-01-10T14:50:44.144" v="13" actId="478"/>
          <ac:spMkLst>
            <pc:docMk/>
            <pc:sldMk cId="4130274320" sldId="812"/>
            <ac:spMk id="5" creationId="{00000000-0000-0000-0000-000000000000}"/>
          </ac:spMkLst>
        </pc:spChg>
      </pc:sldChg>
      <pc:sldChg chg="delSp modSp mod">
        <pc:chgData name="Prof. Huang Hsienda (LHS)" userId="2c71ca4b-4948-4cbe-ba53-48a6e3799345" providerId="ADAL" clId="{D75B419B-52AB-4688-906C-429D22F27C8E}" dt="2021-01-10T14:52:13.460" v="30" actId="20577"/>
        <pc:sldMkLst>
          <pc:docMk/>
          <pc:sldMk cId="713040188" sldId="814"/>
        </pc:sldMkLst>
        <pc:spChg chg="mod">
          <ac:chgData name="Prof. Huang Hsienda (LHS)" userId="2c71ca4b-4948-4cbe-ba53-48a6e3799345" providerId="ADAL" clId="{D75B419B-52AB-4688-906C-429D22F27C8E}" dt="2021-01-10T14:52:13.460" v="30" actId="20577"/>
          <ac:spMkLst>
            <pc:docMk/>
            <pc:sldMk cId="713040188" sldId="814"/>
            <ac:spMk id="3" creationId="{00000000-0000-0000-0000-000000000000}"/>
          </ac:spMkLst>
        </pc:spChg>
        <pc:spChg chg="del">
          <ac:chgData name="Prof. Huang Hsienda (LHS)" userId="2c71ca4b-4948-4cbe-ba53-48a6e3799345" providerId="ADAL" clId="{D75B419B-52AB-4688-906C-429D22F27C8E}" dt="2021-01-10T14:50:49.043" v="14" actId="478"/>
          <ac:spMkLst>
            <pc:docMk/>
            <pc:sldMk cId="713040188" sldId="814"/>
            <ac:spMk id="4" creationId="{00000000-0000-0000-0000-000000000000}"/>
          </ac:spMkLst>
        </pc:spChg>
      </pc:sldChg>
      <pc:sldChg chg="delSp modSp mod">
        <pc:chgData name="Prof. Huang Hsienda (LHS)" userId="2c71ca4b-4948-4cbe-ba53-48a6e3799345" providerId="ADAL" clId="{D75B419B-52AB-4688-906C-429D22F27C8E}" dt="2021-01-10T14:58:53.479" v="103" actId="20577"/>
        <pc:sldMkLst>
          <pc:docMk/>
          <pc:sldMk cId="2301549298" sldId="815"/>
        </pc:sldMkLst>
        <pc:spChg chg="mod">
          <ac:chgData name="Prof. Huang Hsienda (LHS)" userId="2c71ca4b-4948-4cbe-ba53-48a6e3799345" providerId="ADAL" clId="{D75B419B-52AB-4688-906C-429D22F27C8E}" dt="2021-01-10T14:58:53.479" v="103" actId="20577"/>
          <ac:spMkLst>
            <pc:docMk/>
            <pc:sldMk cId="2301549298" sldId="815"/>
            <ac:spMk id="2" creationId="{00000000-0000-0000-0000-000000000000}"/>
          </ac:spMkLst>
        </pc:spChg>
        <pc:spChg chg="del">
          <ac:chgData name="Prof. Huang Hsienda (LHS)" userId="2c71ca4b-4948-4cbe-ba53-48a6e3799345" providerId="ADAL" clId="{D75B419B-52AB-4688-906C-429D22F27C8E}" dt="2021-01-10T14:58:39.514" v="95" actId="478"/>
          <ac:spMkLst>
            <pc:docMk/>
            <pc:sldMk cId="2301549298" sldId="815"/>
            <ac:spMk id="19" creationId="{00000000-0000-0000-0000-000000000000}"/>
          </ac:spMkLst>
        </pc:spChg>
      </pc:sldChg>
      <pc:sldChg chg="delSp modSp mod">
        <pc:chgData name="Prof. Huang Hsienda (LHS)" userId="2c71ca4b-4948-4cbe-ba53-48a6e3799345" providerId="ADAL" clId="{D75B419B-52AB-4688-906C-429D22F27C8E}" dt="2021-01-10T14:59:51.665" v="112" actId="20577"/>
        <pc:sldMkLst>
          <pc:docMk/>
          <pc:sldMk cId="1376805473" sldId="816"/>
        </pc:sldMkLst>
        <pc:spChg chg="mod">
          <ac:chgData name="Prof. Huang Hsienda (LHS)" userId="2c71ca4b-4948-4cbe-ba53-48a6e3799345" providerId="ADAL" clId="{D75B419B-52AB-4688-906C-429D22F27C8E}" dt="2021-01-10T14:59:51.665" v="112" actId="20577"/>
          <ac:spMkLst>
            <pc:docMk/>
            <pc:sldMk cId="1376805473" sldId="816"/>
            <ac:spMk id="3" creationId="{00000000-0000-0000-0000-000000000000}"/>
          </ac:spMkLst>
        </pc:spChg>
        <pc:spChg chg="del">
          <ac:chgData name="Prof. Huang Hsienda (LHS)" userId="2c71ca4b-4948-4cbe-ba53-48a6e3799345" providerId="ADAL" clId="{D75B419B-52AB-4688-906C-429D22F27C8E}" dt="2021-01-10T14:50:59.962" v="17" actId="478"/>
          <ac:spMkLst>
            <pc:docMk/>
            <pc:sldMk cId="1376805473" sldId="816"/>
            <ac:spMk id="5" creationId="{00000000-0000-0000-0000-000000000000}"/>
          </ac:spMkLst>
        </pc:spChg>
      </pc:sldChg>
      <pc:sldChg chg="delSp modSp mod">
        <pc:chgData name="Prof. Huang Hsienda (LHS)" userId="2c71ca4b-4948-4cbe-ba53-48a6e3799345" providerId="ADAL" clId="{D75B419B-52AB-4688-906C-429D22F27C8E}" dt="2021-01-10T14:54:38.947" v="68" actId="403"/>
        <pc:sldMkLst>
          <pc:docMk/>
          <pc:sldMk cId="31060349" sldId="818"/>
        </pc:sldMkLst>
        <pc:spChg chg="mod">
          <ac:chgData name="Prof. Huang Hsienda (LHS)" userId="2c71ca4b-4948-4cbe-ba53-48a6e3799345" providerId="ADAL" clId="{D75B419B-52AB-4688-906C-429D22F27C8E}" dt="2021-01-10T14:54:38.947" v="68" actId="403"/>
          <ac:spMkLst>
            <pc:docMk/>
            <pc:sldMk cId="31060349" sldId="818"/>
            <ac:spMk id="3" creationId="{00000000-0000-0000-0000-000000000000}"/>
          </ac:spMkLst>
        </pc:spChg>
        <pc:spChg chg="del">
          <ac:chgData name="Prof. Huang Hsienda (LHS)" userId="2c71ca4b-4948-4cbe-ba53-48a6e3799345" providerId="ADAL" clId="{D75B419B-52AB-4688-906C-429D22F27C8E}" dt="2021-01-10T14:51:14.095" v="21" actId="478"/>
          <ac:spMkLst>
            <pc:docMk/>
            <pc:sldMk cId="31060349" sldId="818"/>
            <ac:spMk id="5" creationId="{00000000-0000-0000-0000-000000000000}"/>
          </ac:spMkLst>
        </pc:spChg>
      </pc:sldChg>
      <pc:sldChg chg="delSp mod">
        <pc:chgData name="Prof. Huang Hsienda (LHS)" userId="2c71ca4b-4948-4cbe-ba53-48a6e3799345" providerId="ADAL" clId="{D75B419B-52AB-4688-906C-429D22F27C8E}" dt="2021-01-10T14:50:53.749" v="15" actId="478"/>
        <pc:sldMkLst>
          <pc:docMk/>
          <pc:sldMk cId="2366662316" sldId="832"/>
        </pc:sldMkLst>
        <pc:spChg chg="del">
          <ac:chgData name="Prof. Huang Hsienda (LHS)" userId="2c71ca4b-4948-4cbe-ba53-48a6e3799345" providerId="ADAL" clId="{D75B419B-52AB-4688-906C-429D22F27C8E}" dt="2021-01-10T14:50:53.749" v="15" actId="478"/>
          <ac:spMkLst>
            <pc:docMk/>
            <pc:sldMk cId="2366662316" sldId="832"/>
            <ac:spMk id="4" creationId="{00000000-0000-0000-0000-000000000000}"/>
          </ac:spMkLst>
        </pc:spChg>
      </pc:sldChg>
      <pc:sldChg chg="delSp modSp mod">
        <pc:chgData name="Prof. Huang Hsienda (LHS)" userId="2c71ca4b-4948-4cbe-ba53-48a6e3799345" providerId="ADAL" clId="{D75B419B-52AB-4688-906C-429D22F27C8E}" dt="2021-01-10T14:53:12.204" v="52" actId="14100"/>
        <pc:sldMkLst>
          <pc:docMk/>
          <pc:sldMk cId="661822495" sldId="833"/>
        </pc:sldMkLst>
        <pc:spChg chg="mod">
          <ac:chgData name="Prof. Huang Hsienda (LHS)" userId="2c71ca4b-4948-4cbe-ba53-48a6e3799345" providerId="ADAL" clId="{D75B419B-52AB-4688-906C-429D22F27C8E}" dt="2021-01-10T14:53:12.204" v="52" actId="14100"/>
          <ac:spMkLst>
            <pc:docMk/>
            <pc:sldMk cId="661822495" sldId="833"/>
            <ac:spMk id="3" creationId="{00000000-0000-0000-0000-000000000000}"/>
          </ac:spMkLst>
        </pc:spChg>
        <pc:spChg chg="del">
          <ac:chgData name="Prof. Huang Hsienda (LHS)" userId="2c71ca4b-4948-4cbe-ba53-48a6e3799345" providerId="ADAL" clId="{D75B419B-52AB-4688-906C-429D22F27C8E}" dt="2021-01-10T14:51:03.944" v="18" actId="478"/>
          <ac:spMkLst>
            <pc:docMk/>
            <pc:sldMk cId="661822495" sldId="833"/>
            <ac:spMk id="4" creationId="{00000000-0000-0000-0000-000000000000}"/>
          </ac:spMkLst>
        </pc:spChg>
      </pc:sldChg>
      <pc:sldChg chg="delSp del mod">
        <pc:chgData name="Prof. Huang Hsienda (LHS)" userId="2c71ca4b-4948-4cbe-ba53-48a6e3799345" providerId="ADAL" clId="{D75B419B-52AB-4688-906C-429D22F27C8E}" dt="2021-01-10T14:57:38.102" v="77" actId="47"/>
        <pc:sldMkLst>
          <pc:docMk/>
          <pc:sldMk cId="1677454353" sldId="834"/>
        </pc:sldMkLst>
        <pc:spChg chg="del">
          <ac:chgData name="Prof. Huang Hsienda (LHS)" userId="2c71ca4b-4948-4cbe-ba53-48a6e3799345" providerId="ADAL" clId="{D75B419B-52AB-4688-906C-429D22F27C8E}" dt="2021-01-10T14:51:07.132" v="19" actId="478"/>
          <ac:spMkLst>
            <pc:docMk/>
            <pc:sldMk cId="1677454353" sldId="834"/>
            <ac:spMk id="4" creationId="{00000000-0000-0000-0000-000000000000}"/>
          </ac:spMkLst>
        </pc:spChg>
      </pc:sldChg>
      <pc:sldChg chg="delSp modSp del mod">
        <pc:chgData name="Prof. Huang Hsienda (LHS)" userId="2c71ca4b-4948-4cbe-ba53-48a6e3799345" providerId="ADAL" clId="{D75B419B-52AB-4688-906C-429D22F27C8E}" dt="2021-01-10T14:57:38.102" v="77" actId="47"/>
        <pc:sldMkLst>
          <pc:docMk/>
          <pc:sldMk cId="3135682919" sldId="835"/>
        </pc:sldMkLst>
        <pc:spChg chg="mod">
          <ac:chgData name="Prof. Huang Hsienda (LHS)" userId="2c71ca4b-4948-4cbe-ba53-48a6e3799345" providerId="ADAL" clId="{D75B419B-52AB-4688-906C-429D22F27C8E}" dt="2021-01-10T14:53:41.783" v="56" actId="20577"/>
          <ac:spMkLst>
            <pc:docMk/>
            <pc:sldMk cId="3135682919" sldId="835"/>
            <ac:spMk id="3" creationId="{00000000-0000-0000-0000-000000000000}"/>
          </ac:spMkLst>
        </pc:spChg>
        <pc:spChg chg="del">
          <ac:chgData name="Prof. Huang Hsienda (LHS)" userId="2c71ca4b-4948-4cbe-ba53-48a6e3799345" providerId="ADAL" clId="{D75B419B-52AB-4688-906C-429D22F27C8E}" dt="2021-01-10T14:51:10.193" v="20" actId="478"/>
          <ac:spMkLst>
            <pc:docMk/>
            <pc:sldMk cId="3135682919" sldId="835"/>
            <ac:spMk id="4" creationId="{00000000-0000-0000-0000-000000000000}"/>
          </ac:spMkLst>
        </pc:spChg>
      </pc:sldChg>
      <pc:sldChg chg="delSp modSp del mod">
        <pc:chgData name="Prof. Huang Hsienda (LHS)" userId="2c71ca4b-4948-4cbe-ba53-48a6e3799345" providerId="ADAL" clId="{D75B419B-52AB-4688-906C-429D22F27C8E}" dt="2021-01-10T14:57:50.203" v="80" actId="47"/>
        <pc:sldMkLst>
          <pc:docMk/>
          <pc:sldMk cId="3747052431" sldId="837"/>
        </pc:sldMkLst>
        <pc:spChg chg="mod">
          <ac:chgData name="Prof. Huang Hsienda (LHS)" userId="2c71ca4b-4948-4cbe-ba53-48a6e3799345" providerId="ADAL" clId="{D75B419B-52AB-4688-906C-429D22F27C8E}" dt="2021-01-10T14:54:51.954" v="69" actId="2711"/>
          <ac:spMkLst>
            <pc:docMk/>
            <pc:sldMk cId="3747052431" sldId="837"/>
            <ac:spMk id="3" creationId="{00000000-0000-0000-0000-000000000000}"/>
          </ac:spMkLst>
        </pc:spChg>
        <pc:spChg chg="del">
          <ac:chgData name="Prof. Huang Hsienda (LHS)" userId="2c71ca4b-4948-4cbe-ba53-48a6e3799345" providerId="ADAL" clId="{D75B419B-52AB-4688-906C-429D22F27C8E}" dt="2021-01-10T14:51:20.643" v="22" actId="478"/>
          <ac:spMkLst>
            <pc:docMk/>
            <pc:sldMk cId="3747052431" sldId="837"/>
            <ac:spMk id="5" creationId="{00000000-0000-0000-0000-000000000000}"/>
          </ac:spMkLst>
        </pc:spChg>
      </pc:sldChg>
      <pc:sldChg chg="delSp modSp mod">
        <pc:chgData name="Prof. Huang Hsienda (LHS)" userId="2c71ca4b-4948-4cbe-ba53-48a6e3799345" providerId="ADAL" clId="{D75B419B-52AB-4688-906C-429D22F27C8E}" dt="2021-01-10T14:55:57.963" v="74" actId="2711"/>
        <pc:sldMkLst>
          <pc:docMk/>
          <pc:sldMk cId="2653416690" sldId="838"/>
        </pc:sldMkLst>
        <pc:spChg chg="mod">
          <ac:chgData name="Prof. Huang Hsienda (LHS)" userId="2c71ca4b-4948-4cbe-ba53-48a6e3799345" providerId="ADAL" clId="{D75B419B-52AB-4688-906C-429D22F27C8E}" dt="2021-01-10T14:55:57.963" v="74" actId="2711"/>
          <ac:spMkLst>
            <pc:docMk/>
            <pc:sldMk cId="2653416690" sldId="838"/>
            <ac:spMk id="3" creationId="{00000000-0000-0000-0000-000000000000}"/>
          </ac:spMkLst>
        </pc:spChg>
        <pc:spChg chg="del">
          <ac:chgData name="Prof. Huang Hsienda (LHS)" userId="2c71ca4b-4948-4cbe-ba53-48a6e3799345" providerId="ADAL" clId="{D75B419B-52AB-4688-906C-429D22F27C8E}" dt="2021-01-10T14:51:28.991" v="24" actId="478"/>
          <ac:spMkLst>
            <pc:docMk/>
            <pc:sldMk cId="2653416690" sldId="838"/>
            <ac:spMk id="4" creationId="{00000000-0000-0000-0000-000000000000}"/>
          </ac:spMkLst>
        </pc:spChg>
      </pc:sldChg>
      <pc:sldChg chg="delSp modSp mod">
        <pc:chgData name="Prof. Huang Hsienda (LHS)" userId="2c71ca4b-4948-4cbe-ba53-48a6e3799345" providerId="ADAL" clId="{D75B419B-52AB-4688-906C-429D22F27C8E}" dt="2021-01-10T14:55:48.442" v="72" actId="113"/>
        <pc:sldMkLst>
          <pc:docMk/>
          <pc:sldMk cId="2931437425" sldId="840"/>
        </pc:sldMkLst>
        <pc:spChg chg="mod">
          <ac:chgData name="Prof. Huang Hsienda (LHS)" userId="2c71ca4b-4948-4cbe-ba53-48a6e3799345" providerId="ADAL" clId="{D75B419B-52AB-4688-906C-429D22F27C8E}" dt="2021-01-10T14:55:48.442" v="72" actId="113"/>
          <ac:spMkLst>
            <pc:docMk/>
            <pc:sldMk cId="2931437425" sldId="840"/>
            <ac:spMk id="3" creationId="{00000000-0000-0000-0000-000000000000}"/>
          </ac:spMkLst>
        </pc:spChg>
        <pc:spChg chg="del">
          <ac:chgData name="Prof. Huang Hsienda (LHS)" userId="2c71ca4b-4948-4cbe-ba53-48a6e3799345" providerId="ADAL" clId="{D75B419B-52AB-4688-906C-429D22F27C8E}" dt="2021-01-10T14:51:23.830" v="23" actId="478"/>
          <ac:spMkLst>
            <pc:docMk/>
            <pc:sldMk cId="2931437425" sldId="840"/>
            <ac:spMk id="4" creationId="{00000000-0000-0000-0000-000000000000}"/>
          </ac:spMkLst>
        </pc:spChg>
      </pc:sldChg>
      <pc:sldChg chg="modSp mod">
        <pc:chgData name="Prof. Huang Hsienda (LHS)" userId="2c71ca4b-4948-4cbe-ba53-48a6e3799345" providerId="ADAL" clId="{D75B419B-52AB-4688-906C-429D22F27C8E}" dt="2021-01-10T14:56:15.773" v="75" actId="2711"/>
        <pc:sldMkLst>
          <pc:docMk/>
          <pc:sldMk cId="136398454" sldId="844"/>
        </pc:sldMkLst>
        <pc:spChg chg="mod">
          <ac:chgData name="Prof. Huang Hsienda (LHS)" userId="2c71ca4b-4948-4cbe-ba53-48a6e3799345" providerId="ADAL" clId="{D75B419B-52AB-4688-906C-429D22F27C8E}" dt="2021-01-10T14:56:15.773" v="75" actId="2711"/>
          <ac:spMkLst>
            <pc:docMk/>
            <pc:sldMk cId="136398454" sldId="844"/>
            <ac:spMk id="3" creationId="{00000000-0000-0000-0000-000000000000}"/>
          </ac:spMkLst>
        </pc:spChg>
      </pc:sldChg>
      <pc:sldChg chg="modSp mod">
        <pc:chgData name="Prof. Huang Hsienda (LHS)" userId="2c71ca4b-4948-4cbe-ba53-48a6e3799345" providerId="ADAL" clId="{D75B419B-52AB-4688-906C-429D22F27C8E}" dt="2021-01-10T14:56:25.542" v="76" actId="2711"/>
        <pc:sldMkLst>
          <pc:docMk/>
          <pc:sldMk cId="193610288" sldId="845"/>
        </pc:sldMkLst>
        <pc:spChg chg="mod">
          <ac:chgData name="Prof. Huang Hsienda (LHS)" userId="2c71ca4b-4948-4cbe-ba53-48a6e3799345" providerId="ADAL" clId="{D75B419B-52AB-4688-906C-429D22F27C8E}" dt="2021-01-10T14:56:25.542" v="76" actId="2711"/>
          <ac:spMkLst>
            <pc:docMk/>
            <pc:sldMk cId="193610288" sldId="845"/>
            <ac:spMk id="3" creationId="{00000000-0000-0000-0000-000000000000}"/>
          </ac:spMkLst>
        </pc:spChg>
      </pc:sldChg>
      <pc:sldChg chg="delSp mod">
        <pc:chgData name="Prof. Huang Hsienda (LHS)" userId="2c71ca4b-4948-4cbe-ba53-48a6e3799345" providerId="ADAL" clId="{D75B419B-52AB-4688-906C-429D22F27C8E}" dt="2021-01-10T14:51:46.069" v="26" actId="478"/>
        <pc:sldMkLst>
          <pc:docMk/>
          <pc:sldMk cId="2935087524" sldId="860"/>
        </pc:sldMkLst>
        <pc:spChg chg="del">
          <ac:chgData name="Prof. Huang Hsienda (LHS)" userId="2c71ca4b-4948-4cbe-ba53-48a6e3799345" providerId="ADAL" clId="{D75B419B-52AB-4688-906C-429D22F27C8E}" dt="2021-01-10T14:51:46.069" v="26" actId="478"/>
          <ac:spMkLst>
            <pc:docMk/>
            <pc:sldMk cId="2935087524" sldId="860"/>
            <ac:spMk id="4" creationId="{00000000-0000-0000-0000-000000000000}"/>
          </ac:spMkLst>
        </pc:spChg>
      </pc:sldChg>
      <pc:sldChg chg="delSp mod">
        <pc:chgData name="Prof. Huang Hsienda (LHS)" userId="2c71ca4b-4948-4cbe-ba53-48a6e3799345" providerId="ADAL" clId="{D75B419B-52AB-4688-906C-429D22F27C8E}" dt="2021-01-10T14:51:42.471" v="25" actId="478"/>
        <pc:sldMkLst>
          <pc:docMk/>
          <pc:sldMk cId="861876776" sldId="861"/>
        </pc:sldMkLst>
        <pc:spChg chg="del">
          <ac:chgData name="Prof. Huang Hsienda (LHS)" userId="2c71ca4b-4948-4cbe-ba53-48a6e3799345" providerId="ADAL" clId="{D75B419B-52AB-4688-906C-429D22F27C8E}" dt="2021-01-10T14:51:42.471" v="25" actId="478"/>
          <ac:spMkLst>
            <pc:docMk/>
            <pc:sldMk cId="861876776" sldId="861"/>
            <ac:spMk id="4" creationId="{00000000-0000-0000-0000-000000000000}"/>
          </ac:spMkLst>
        </pc:spChg>
      </pc:sldChg>
      <pc:sldChg chg="delSp mod">
        <pc:chgData name="Prof. Huang Hsienda (LHS)" userId="2c71ca4b-4948-4cbe-ba53-48a6e3799345" providerId="ADAL" clId="{D75B419B-52AB-4688-906C-429D22F27C8E}" dt="2021-01-10T14:51:51.317" v="27" actId="478"/>
        <pc:sldMkLst>
          <pc:docMk/>
          <pc:sldMk cId="1879148286" sldId="865"/>
        </pc:sldMkLst>
        <pc:spChg chg="del">
          <ac:chgData name="Prof. Huang Hsienda (LHS)" userId="2c71ca4b-4948-4cbe-ba53-48a6e3799345" providerId="ADAL" clId="{D75B419B-52AB-4688-906C-429D22F27C8E}" dt="2021-01-10T14:51:51.317" v="27" actId="478"/>
          <ac:spMkLst>
            <pc:docMk/>
            <pc:sldMk cId="1879148286" sldId="865"/>
            <ac:spMk id="4" creationId="{00000000-0000-0000-0000-000000000000}"/>
          </ac:spMkLst>
        </pc:spChg>
      </pc:sldChg>
      <pc:sldChg chg="ord">
        <pc:chgData name="Prof. Huang Hsienda (LHS)" userId="2c71ca4b-4948-4cbe-ba53-48a6e3799345" providerId="ADAL" clId="{D75B419B-52AB-4688-906C-429D22F27C8E}" dt="2021-01-10T14:57:43.450" v="79"/>
        <pc:sldMkLst>
          <pc:docMk/>
          <pc:sldMk cId="4042174578" sldId="874"/>
        </pc:sldMkLst>
      </pc:sldChg>
      <pc:sldChg chg="delSp mod">
        <pc:chgData name="Prof. Huang Hsienda (LHS)" userId="2c71ca4b-4948-4cbe-ba53-48a6e3799345" providerId="ADAL" clId="{D75B419B-52AB-4688-906C-429D22F27C8E}" dt="2021-01-10T14:50:55.815" v="16" actId="478"/>
        <pc:sldMkLst>
          <pc:docMk/>
          <pc:sldMk cId="1789554822" sldId="877"/>
        </pc:sldMkLst>
        <pc:spChg chg="del">
          <ac:chgData name="Prof. Huang Hsienda (LHS)" userId="2c71ca4b-4948-4cbe-ba53-48a6e3799345" providerId="ADAL" clId="{D75B419B-52AB-4688-906C-429D22F27C8E}" dt="2021-01-10T14:50:55.815" v="16" actId="478"/>
          <ac:spMkLst>
            <pc:docMk/>
            <pc:sldMk cId="1789554822" sldId="877"/>
            <ac:spMk id="4" creationId="{00000000-0000-0000-0000-000000000000}"/>
          </ac:spMkLst>
        </pc:spChg>
      </pc:sldChg>
      <pc:sldMasterChg chg="modSp mod modSldLayout">
        <pc:chgData name="Prof. Huang Hsienda (LHS)" userId="2c71ca4b-4948-4cbe-ba53-48a6e3799345" providerId="ADAL" clId="{D75B419B-52AB-4688-906C-429D22F27C8E}" dt="2021-01-10T14:50:02.884" v="11" actId="20577"/>
        <pc:sldMasterMkLst>
          <pc:docMk/>
          <pc:sldMasterMk cId="438792350" sldId="2147483648"/>
        </pc:sldMasterMkLst>
        <pc:spChg chg="mod">
          <ac:chgData name="Prof. Huang Hsienda (LHS)" userId="2c71ca4b-4948-4cbe-ba53-48a6e3799345" providerId="ADAL" clId="{D75B419B-52AB-4688-906C-429D22F27C8E}" dt="2021-01-10T14:49:35.546" v="4" actId="20577"/>
          <ac:spMkLst>
            <pc:docMk/>
            <pc:sldMasterMk cId="438792350" sldId="2147483648"/>
            <ac:spMk id="5" creationId="{00000000-0000-0000-0000-000000000000}"/>
          </ac:spMkLst>
        </pc:spChg>
        <pc:sldLayoutChg chg="modSp mod">
          <pc:chgData name="Prof. Huang Hsienda (LHS)" userId="2c71ca4b-4948-4cbe-ba53-48a6e3799345" providerId="ADAL" clId="{D75B419B-52AB-4688-906C-429D22F27C8E}" dt="2021-01-10T14:49:21.277" v="2" actId="20577"/>
          <pc:sldLayoutMkLst>
            <pc:docMk/>
            <pc:sldMasterMk cId="438792350" sldId="2147483648"/>
            <pc:sldLayoutMk cId="1911165193" sldId="2147483649"/>
          </pc:sldLayoutMkLst>
          <pc:spChg chg="mod">
            <ac:chgData name="Prof. Huang Hsienda (LHS)" userId="2c71ca4b-4948-4cbe-ba53-48a6e3799345" providerId="ADAL" clId="{D75B419B-52AB-4688-906C-429D22F27C8E}" dt="2021-01-10T14:49:21.277" v="2" actId="20577"/>
            <ac:spMkLst>
              <pc:docMk/>
              <pc:sldMasterMk cId="438792350" sldId="2147483648"/>
              <pc:sldLayoutMk cId="1911165193" sldId="2147483649"/>
              <ac:spMk id="5" creationId="{00000000-0000-0000-0000-000000000000}"/>
            </ac:spMkLst>
          </pc:spChg>
        </pc:sldLayoutChg>
        <pc:sldLayoutChg chg="modSp mod">
          <pc:chgData name="Prof. Huang Hsienda (LHS)" userId="2c71ca4b-4948-4cbe-ba53-48a6e3799345" providerId="ADAL" clId="{D75B419B-52AB-4688-906C-429D22F27C8E}" dt="2021-01-10T14:49:43.478" v="5" actId="20577"/>
          <pc:sldLayoutMkLst>
            <pc:docMk/>
            <pc:sldMasterMk cId="438792350" sldId="2147483648"/>
            <pc:sldLayoutMk cId="1869470124" sldId="2147483650"/>
          </pc:sldLayoutMkLst>
          <pc:spChg chg="mod">
            <ac:chgData name="Prof. Huang Hsienda (LHS)" userId="2c71ca4b-4948-4cbe-ba53-48a6e3799345" providerId="ADAL" clId="{D75B419B-52AB-4688-906C-429D22F27C8E}" dt="2021-01-10T14:49:43.478" v="5" actId="20577"/>
            <ac:spMkLst>
              <pc:docMk/>
              <pc:sldMasterMk cId="438792350" sldId="2147483648"/>
              <pc:sldLayoutMk cId="1869470124" sldId="2147483650"/>
              <ac:spMk id="5" creationId="{00000000-0000-0000-0000-000000000000}"/>
            </ac:spMkLst>
          </pc:spChg>
        </pc:sldLayoutChg>
        <pc:sldLayoutChg chg="modSp mod">
          <pc:chgData name="Prof. Huang Hsienda (LHS)" userId="2c71ca4b-4948-4cbe-ba53-48a6e3799345" providerId="ADAL" clId="{D75B419B-52AB-4688-906C-429D22F27C8E}" dt="2021-01-10T14:49:46.255" v="6" actId="20577"/>
          <pc:sldLayoutMkLst>
            <pc:docMk/>
            <pc:sldMasterMk cId="438792350" sldId="2147483648"/>
            <pc:sldLayoutMk cId="740759355" sldId="2147483651"/>
          </pc:sldLayoutMkLst>
          <pc:spChg chg="mod">
            <ac:chgData name="Prof. Huang Hsienda (LHS)" userId="2c71ca4b-4948-4cbe-ba53-48a6e3799345" providerId="ADAL" clId="{D75B419B-52AB-4688-906C-429D22F27C8E}" dt="2021-01-10T14:49:46.255" v="6" actId="20577"/>
            <ac:spMkLst>
              <pc:docMk/>
              <pc:sldMasterMk cId="438792350" sldId="2147483648"/>
              <pc:sldLayoutMk cId="740759355" sldId="2147483651"/>
              <ac:spMk id="5" creationId="{00000000-0000-0000-0000-000000000000}"/>
            </ac:spMkLst>
          </pc:spChg>
        </pc:sldLayoutChg>
        <pc:sldLayoutChg chg="modSp mod">
          <pc:chgData name="Prof. Huang Hsienda (LHS)" userId="2c71ca4b-4948-4cbe-ba53-48a6e3799345" providerId="ADAL" clId="{D75B419B-52AB-4688-906C-429D22F27C8E}" dt="2021-01-10T14:49:49.845" v="7" actId="20577"/>
          <pc:sldLayoutMkLst>
            <pc:docMk/>
            <pc:sldMasterMk cId="438792350" sldId="2147483648"/>
            <pc:sldLayoutMk cId="1285228804" sldId="2147483652"/>
          </pc:sldLayoutMkLst>
          <pc:spChg chg="mod">
            <ac:chgData name="Prof. Huang Hsienda (LHS)" userId="2c71ca4b-4948-4cbe-ba53-48a6e3799345" providerId="ADAL" clId="{D75B419B-52AB-4688-906C-429D22F27C8E}" dt="2021-01-10T14:49:49.845" v="7" actId="20577"/>
            <ac:spMkLst>
              <pc:docMk/>
              <pc:sldMasterMk cId="438792350" sldId="2147483648"/>
              <pc:sldLayoutMk cId="1285228804" sldId="2147483652"/>
              <ac:spMk id="6" creationId="{00000000-0000-0000-0000-000000000000}"/>
            </ac:spMkLst>
          </pc:spChg>
        </pc:sldLayoutChg>
        <pc:sldLayoutChg chg="modSp mod">
          <pc:chgData name="Prof. Huang Hsienda (LHS)" userId="2c71ca4b-4948-4cbe-ba53-48a6e3799345" providerId="ADAL" clId="{D75B419B-52AB-4688-906C-429D22F27C8E}" dt="2021-01-10T14:49:53.015" v="8" actId="20577"/>
          <pc:sldLayoutMkLst>
            <pc:docMk/>
            <pc:sldMasterMk cId="438792350" sldId="2147483648"/>
            <pc:sldLayoutMk cId="1789376348" sldId="2147483653"/>
          </pc:sldLayoutMkLst>
          <pc:spChg chg="mod">
            <ac:chgData name="Prof. Huang Hsienda (LHS)" userId="2c71ca4b-4948-4cbe-ba53-48a6e3799345" providerId="ADAL" clId="{D75B419B-52AB-4688-906C-429D22F27C8E}" dt="2021-01-10T14:49:53.015" v="8" actId="20577"/>
            <ac:spMkLst>
              <pc:docMk/>
              <pc:sldMasterMk cId="438792350" sldId="2147483648"/>
              <pc:sldLayoutMk cId="1789376348" sldId="2147483653"/>
              <ac:spMk id="8" creationId="{00000000-0000-0000-0000-000000000000}"/>
            </ac:spMkLst>
          </pc:spChg>
        </pc:sldLayoutChg>
        <pc:sldLayoutChg chg="modSp mod">
          <pc:chgData name="Prof. Huang Hsienda (LHS)" userId="2c71ca4b-4948-4cbe-ba53-48a6e3799345" providerId="ADAL" clId="{D75B419B-52AB-4688-906C-429D22F27C8E}" dt="2021-01-10T14:49:30.943" v="3" actId="20577"/>
          <pc:sldLayoutMkLst>
            <pc:docMk/>
            <pc:sldMasterMk cId="438792350" sldId="2147483648"/>
            <pc:sldLayoutMk cId="502278611" sldId="2147483654"/>
          </pc:sldLayoutMkLst>
          <pc:spChg chg="mod">
            <ac:chgData name="Prof. Huang Hsienda (LHS)" userId="2c71ca4b-4948-4cbe-ba53-48a6e3799345" providerId="ADAL" clId="{D75B419B-52AB-4688-906C-429D22F27C8E}" dt="2021-01-10T14:49:30.943" v="3" actId="20577"/>
            <ac:spMkLst>
              <pc:docMk/>
              <pc:sldMasterMk cId="438792350" sldId="2147483648"/>
              <pc:sldLayoutMk cId="502278611" sldId="2147483654"/>
              <ac:spMk id="4" creationId="{00000000-0000-0000-0000-000000000000}"/>
            </ac:spMkLst>
          </pc:spChg>
        </pc:sldLayoutChg>
        <pc:sldLayoutChg chg="modSp mod">
          <pc:chgData name="Prof. Huang Hsienda (LHS)" userId="2c71ca4b-4948-4cbe-ba53-48a6e3799345" providerId="ADAL" clId="{D75B419B-52AB-4688-906C-429D22F27C8E}" dt="2021-01-10T14:49:59.289" v="9" actId="20577"/>
          <pc:sldLayoutMkLst>
            <pc:docMk/>
            <pc:sldMasterMk cId="438792350" sldId="2147483648"/>
            <pc:sldLayoutMk cId="1450573622" sldId="2147483655"/>
          </pc:sldLayoutMkLst>
          <pc:spChg chg="mod">
            <ac:chgData name="Prof. Huang Hsienda (LHS)" userId="2c71ca4b-4948-4cbe-ba53-48a6e3799345" providerId="ADAL" clId="{D75B419B-52AB-4688-906C-429D22F27C8E}" dt="2021-01-10T14:49:59.289" v="9" actId="20577"/>
            <ac:spMkLst>
              <pc:docMk/>
              <pc:sldMasterMk cId="438792350" sldId="2147483648"/>
              <pc:sldLayoutMk cId="1450573622" sldId="2147483655"/>
              <ac:spMk id="3" creationId="{00000000-0000-0000-0000-000000000000}"/>
            </ac:spMkLst>
          </pc:spChg>
        </pc:sldLayoutChg>
        <pc:sldLayoutChg chg="modSp mod">
          <pc:chgData name="Prof. Huang Hsienda (LHS)" userId="2c71ca4b-4948-4cbe-ba53-48a6e3799345" providerId="ADAL" clId="{D75B419B-52AB-4688-906C-429D22F27C8E}" dt="2021-01-10T14:50:02.884" v="11" actId="20577"/>
          <pc:sldLayoutMkLst>
            <pc:docMk/>
            <pc:sldMasterMk cId="438792350" sldId="2147483648"/>
            <pc:sldLayoutMk cId="1037127828" sldId="2147483656"/>
          </pc:sldLayoutMkLst>
          <pc:spChg chg="mod">
            <ac:chgData name="Prof. Huang Hsienda (LHS)" userId="2c71ca4b-4948-4cbe-ba53-48a6e3799345" providerId="ADAL" clId="{D75B419B-52AB-4688-906C-429D22F27C8E}" dt="2021-01-10T14:50:02.884" v="11" actId="20577"/>
            <ac:spMkLst>
              <pc:docMk/>
              <pc:sldMasterMk cId="438792350" sldId="2147483648"/>
              <pc:sldLayoutMk cId="1037127828" sldId="2147483656"/>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C919F7-3BE7-8746-8796-EE404D9FBE6A}" type="datetimeFigureOut">
              <a:rPr kumimoji="1" lang="zh-CN" altLang="en-US" smtClean="0"/>
              <a:t>2023/11/13</a:t>
            </a:fld>
            <a:endParaRPr kumimoji="1" lang="zh-CN" altLang="en-US"/>
          </a:p>
        </p:txBody>
      </p:sp>
      <p:sp>
        <p:nvSpPr>
          <p:cNvPr id="4" name="幻灯片图像占位符 3"/>
          <p:cNvSpPr>
            <a:spLocks noGrp="1" noRot="1" noChangeAspect="1"/>
          </p:cNvSpPr>
          <p:nvPr>
            <p:ph type="sldImg" idx="2"/>
          </p:nvPr>
        </p:nvSpPr>
        <p:spPr>
          <a:xfrm>
            <a:off x="728663" y="685800"/>
            <a:ext cx="54006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E1266F-39BA-0A4B-91B7-41F55E5A698E}" type="slidenum">
              <a:rPr kumimoji="1" lang="zh-CN" altLang="en-US" smtClean="0"/>
              <a:t>‹#›</a:t>
            </a:fld>
            <a:endParaRPr kumimoji="1" lang="zh-CN" altLang="en-US"/>
          </a:p>
        </p:txBody>
      </p:sp>
    </p:spTree>
    <p:extLst>
      <p:ext uri="{BB962C8B-B14F-4D97-AF65-F5344CB8AC3E}">
        <p14:creationId xmlns:p14="http://schemas.microsoft.com/office/powerpoint/2010/main" val="25951980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8663" y="685800"/>
            <a:ext cx="54006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1266F-39BA-0A4B-91B7-41F55E5A698E}" type="slidenum">
              <a:rPr kumimoji="1" lang="zh-CN" altLang="en-US" smtClean="0"/>
              <a:t>1</a:t>
            </a:fld>
            <a:endParaRPr kumimoji="1" lang="zh-CN" altLang="en-US"/>
          </a:p>
        </p:txBody>
      </p:sp>
    </p:spTree>
    <p:extLst>
      <p:ext uri="{BB962C8B-B14F-4D97-AF65-F5344CB8AC3E}">
        <p14:creationId xmlns:p14="http://schemas.microsoft.com/office/powerpoint/2010/main" val="343038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a:defRPr sz="1600">
                <a:solidFill>
                  <a:schemeClr val="tx1"/>
                </a:solidFill>
                <a:latin typeface="Helvetica" pitchFamily="34" charset="0"/>
              </a:defRPr>
            </a:lvl1pPr>
            <a:lvl2pPr marL="730171" indent="-280835" defTabSz="914274">
              <a:defRPr sz="1600">
                <a:solidFill>
                  <a:schemeClr val="tx1"/>
                </a:solidFill>
                <a:latin typeface="Helvetica" pitchFamily="34" charset="0"/>
              </a:defRPr>
            </a:lvl2pPr>
            <a:lvl3pPr marL="1123340" indent="-224668" defTabSz="914274">
              <a:defRPr sz="1600">
                <a:solidFill>
                  <a:schemeClr val="tx1"/>
                </a:solidFill>
                <a:latin typeface="Helvetica" pitchFamily="34" charset="0"/>
              </a:defRPr>
            </a:lvl3pPr>
            <a:lvl4pPr marL="1572677" indent="-224668" defTabSz="914274">
              <a:defRPr sz="1600">
                <a:solidFill>
                  <a:schemeClr val="tx1"/>
                </a:solidFill>
                <a:latin typeface="Helvetica" pitchFamily="34" charset="0"/>
              </a:defRPr>
            </a:lvl4pPr>
            <a:lvl5pPr marL="2022013" indent="-224668" defTabSz="914274">
              <a:defRPr sz="1600">
                <a:solidFill>
                  <a:schemeClr val="tx1"/>
                </a:solidFill>
                <a:latin typeface="Helvetica" pitchFamily="34" charset="0"/>
              </a:defRPr>
            </a:lvl5pPr>
            <a:lvl6pPr marL="2471349" indent="-224668" defTabSz="914274" eaLnBrk="0" fontAlgn="base" hangingPunct="0">
              <a:spcBef>
                <a:spcPct val="0"/>
              </a:spcBef>
              <a:spcAft>
                <a:spcPct val="0"/>
              </a:spcAft>
              <a:defRPr sz="1600">
                <a:solidFill>
                  <a:schemeClr val="tx1"/>
                </a:solidFill>
                <a:latin typeface="Helvetica" pitchFamily="34" charset="0"/>
              </a:defRPr>
            </a:lvl6pPr>
            <a:lvl7pPr marL="2920685" indent="-224668" defTabSz="914274" eaLnBrk="0" fontAlgn="base" hangingPunct="0">
              <a:spcBef>
                <a:spcPct val="0"/>
              </a:spcBef>
              <a:spcAft>
                <a:spcPct val="0"/>
              </a:spcAft>
              <a:defRPr sz="1600">
                <a:solidFill>
                  <a:schemeClr val="tx1"/>
                </a:solidFill>
                <a:latin typeface="Helvetica" pitchFamily="34" charset="0"/>
              </a:defRPr>
            </a:lvl7pPr>
            <a:lvl8pPr marL="3370021" indent="-224668" defTabSz="914274" eaLnBrk="0" fontAlgn="base" hangingPunct="0">
              <a:spcBef>
                <a:spcPct val="0"/>
              </a:spcBef>
              <a:spcAft>
                <a:spcPct val="0"/>
              </a:spcAft>
              <a:defRPr sz="1600">
                <a:solidFill>
                  <a:schemeClr val="tx1"/>
                </a:solidFill>
                <a:latin typeface="Helvetica" pitchFamily="34" charset="0"/>
              </a:defRPr>
            </a:lvl8pPr>
            <a:lvl9pPr marL="3819357" indent="-224668" defTabSz="914274" eaLnBrk="0" fontAlgn="base" hangingPunct="0">
              <a:spcBef>
                <a:spcPct val="0"/>
              </a:spcBef>
              <a:spcAft>
                <a:spcPct val="0"/>
              </a:spcAft>
              <a:defRPr sz="1600">
                <a:solidFill>
                  <a:schemeClr val="tx1"/>
                </a:solidFill>
                <a:latin typeface="Helvetica" pitchFamily="34" charset="0"/>
              </a:defRPr>
            </a:lvl9pPr>
          </a:lstStyle>
          <a:p>
            <a:fld id="{85A5584C-8230-4F36-A7FB-9D74A904050F}" type="slidenum">
              <a:rPr lang="en-US" altLang="zh-TW" sz="1200"/>
              <a:pPr/>
              <a:t>2</a:t>
            </a:fld>
            <a:endParaRPr lang="en-US" altLang="zh-TW" sz="1200"/>
          </a:p>
        </p:txBody>
      </p:sp>
      <p:sp>
        <p:nvSpPr>
          <p:cNvPr id="81923" name="Rectangle 2"/>
          <p:cNvSpPr>
            <a:spLocks noChangeArrowheads="1"/>
          </p:cNvSpPr>
          <p:nvPr/>
        </p:nvSpPr>
        <p:spPr bwMode="auto">
          <a:xfrm>
            <a:off x="3886408" y="0"/>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4" name="Rectangle 3"/>
          <p:cNvSpPr>
            <a:spLocks noChangeArrowheads="1"/>
          </p:cNvSpPr>
          <p:nvPr/>
        </p:nvSpPr>
        <p:spPr bwMode="auto">
          <a:xfrm>
            <a:off x="3886408" y="8687425"/>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5" tIns="44443" rIns="90475" bIns="44443" anchor="b"/>
          <a:lstStyle>
            <a:lvl1pPr defTabSz="930275">
              <a:defRPr sz="1600">
                <a:solidFill>
                  <a:schemeClr val="tx1"/>
                </a:solidFill>
                <a:latin typeface="Helvetica" pitchFamily="34" charset="0"/>
              </a:defRPr>
            </a:lvl1pPr>
            <a:lvl2pPr marL="742950" indent="-285750" defTabSz="930275">
              <a:defRPr sz="1600">
                <a:solidFill>
                  <a:schemeClr val="tx1"/>
                </a:solidFill>
                <a:latin typeface="Helvetica" pitchFamily="34" charset="0"/>
              </a:defRPr>
            </a:lvl2pPr>
            <a:lvl3pPr marL="1143000" indent="-228600" defTabSz="930275">
              <a:defRPr sz="1600">
                <a:solidFill>
                  <a:schemeClr val="tx1"/>
                </a:solidFill>
                <a:latin typeface="Helvetica" pitchFamily="34" charset="0"/>
              </a:defRPr>
            </a:lvl3pPr>
            <a:lvl4pPr marL="1600200" indent="-228600" defTabSz="930275">
              <a:defRPr sz="1600">
                <a:solidFill>
                  <a:schemeClr val="tx1"/>
                </a:solidFill>
                <a:latin typeface="Helvetica" pitchFamily="34" charset="0"/>
              </a:defRPr>
            </a:lvl4pPr>
            <a:lvl5pPr marL="2057400" indent="-228600" defTabSz="930275">
              <a:defRPr sz="1600">
                <a:solidFill>
                  <a:schemeClr val="tx1"/>
                </a:solidFill>
                <a:latin typeface="Helvetica" pitchFamily="34" charset="0"/>
              </a:defRPr>
            </a:lvl5pPr>
            <a:lvl6pPr marL="2514600" indent="-228600" defTabSz="930275" eaLnBrk="0" fontAlgn="base" hangingPunct="0">
              <a:spcBef>
                <a:spcPct val="0"/>
              </a:spcBef>
              <a:spcAft>
                <a:spcPct val="0"/>
              </a:spcAft>
              <a:defRPr sz="1600">
                <a:solidFill>
                  <a:schemeClr val="tx1"/>
                </a:solidFill>
                <a:latin typeface="Helvetica" pitchFamily="34" charset="0"/>
              </a:defRPr>
            </a:lvl6pPr>
            <a:lvl7pPr marL="2971800" indent="-228600" defTabSz="930275" eaLnBrk="0" fontAlgn="base" hangingPunct="0">
              <a:spcBef>
                <a:spcPct val="0"/>
              </a:spcBef>
              <a:spcAft>
                <a:spcPct val="0"/>
              </a:spcAft>
              <a:defRPr sz="1600">
                <a:solidFill>
                  <a:schemeClr val="tx1"/>
                </a:solidFill>
                <a:latin typeface="Helvetica" pitchFamily="34" charset="0"/>
              </a:defRPr>
            </a:lvl7pPr>
            <a:lvl8pPr marL="3429000" indent="-228600" defTabSz="930275" eaLnBrk="0" fontAlgn="base" hangingPunct="0">
              <a:spcBef>
                <a:spcPct val="0"/>
              </a:spcBef>
              <a:spcAft>
                <a:spcPct val="0"/>
              </a:spcAft>
              <a:defRPr sz="1600">
                <a:solidFill>
                  <a:schemeClr val="tx1"/>
                </a:solidFill>
                <a:latin typeface="Helvetica" pitchFamily="34" charset="0"/>
              </a:defRPr>
            </a:lvl8pPr>
            <a:lvl9pPr marL="3886200" indent="-228600" defTabSz="930275" eaLnBrk="0" fontAlgn="base" hangingPunct="0">
              <a:spcBef>
                <a:spcPct val="0"/>
              </a:spcBef>
              <a:spcAft>
                <a:spcPct val="0"/>
              </a:spcAft>
              <a:defRPr sz="1600">
                <a:solidFill>
                  <a:schemeClr val="tx1"/>
                </a:solidFill>
                <a:latin typeface="Helvetica" pitchFamily="34" charset="0"/>
              </a:defRPr>
            </a:lvl9pPr>
          </a:lstStyle>
          <a:p>
            <a:pPr algn="r"/>
            <a:r>
              <a:rPr lang="en-US" altLang="zh-TW" sz="1300">
                <a:latin typeface="Times New Roman" pitchFamily="18" charset="0"/>
              </a:rPr>
              <a:t>1</a:t>
            </a:r>
          </a:p>
        </p:txBody>
      </p:sp>
      <p:sp>
        <p:nvSpPr>
          <p:cNvPr id="81925" name="Rectangle 4"/>
          <p:cNvSpPr>
            <a:spLocks noChangeArrowheads="1"/>
          </p:cNvSpPr>
          <p:nvPr/>
        </p:nvSpPr>
        <p:spPr bwMode="auto">
          <a:xfrm>
            <a:off x="0" y="8687425"/>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6" name="Rectangle 5"/>
          <p:cNvSpPr>
            <a:spLocks noChangeArrowheads="1"/>
          </p:cNvSpPr>
          <p:nvPr/>
        </p:nvSpPr>
        <p:spPr bwMode="auto">
          <a:xfrm>
            <a:off x="0" y="0"/>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867" tIns="44934" rIns="89867" bIns="44934" anchor="ctr"/>
          <a:lstStyle>
            <a:lvl1pPr>
              <a:defRPr sz="1600">
                <a:solidFill>
                  <a:schemeClr val="tx1"/>
                </a:solidFill>
                <a:latin typeface="Helvetica" pitchFamily="34" charset="0"/>
              </a:defRPr>
            </a:lvl1pPr>
            <a:lvl2pPr marL="742950" indent="-285750">
              <a:defRPr sz="1600">
                <a:solidFill>
                  <a:schemeClr val="tx1"/>
                </a:solidFill>
                <a:latin typeface="Helvetica" pitchFamily="34" charset="0"/>
              </a:defRPr>
            </a:lvl2pPr>
            <a:lvl3pPr marL="1143000" indent="-228600">
              <a:defRPr sz="1600">
                <a:solidFill>
                  <a:schemeClr val="tx1"/>
                </a:solidFill>
                <a:latin typeface="Helvetica" pitchFamily="34" charset="0"/>
              </a:defRPr>
            </a:lvl3pPr>
            <a:lvl4pPr marL="1600200" indent="-228600">
              <a:defRPr sz="1600">
                <a:solidFill>
                  <a:schemeClr val="tx1"/>
                </a:solidFill>
                <a:latin typeface="Helvetica" pitchFamily="34" charset="0"/>
              </a:defRPr>
            </a:lvl4pPr>
            <a:lvl5pPr marL="2057400" indent="-228600">
              <a:defRPr sz="1600">
                <a:solidFill>
                  <a:schemeClr val="tx1"/>
                </a:solidFill>
                <a:latin typeface="Helvetica" pitchFamily="34" charset="0"/>
              </a:defRPr>
            </a:lvl5pPr>
            <a:lvl6pPr marL="2514600" indent="-228600" eaLnBrk="0" fontAlgn="base" hangingPunct="0">
              <a:spcBef>
                <a:spcPct val="0"/>
              </a:spcBef>
              <a:spcAft>
                <a:spcPct val="0"/>
              </a:spcAft>
              <a:defRPr sz="1600">
                <a:solidFill>
                  <a:schemeClr val="tx1"/>
                </a:solidFill>
                <a:latin typeface="Helvetica" pitchFamily="34" charset="0"/>
              </a:defRPr>
            </a:lvl6pPr>
            <a:lvl7pPr marL="2971800" indent="-228600" eaLnBrk="0" fontAlgn="base" hangingPunct="0">
              <a:spcBef>
                <a:spcPct val="0"/>
              </a:spcBef>
              <a:spcAft>
                <a:spcPct val="0"/>
              </a:spcAft>
              <a:defRPr sz="1600">
                <a:solidFill>
                  <a:schemeClr val="tx1"/>
                </a:solidFill>
                <a:latin typeface="Helvetica" pitchFamily="34" charset="0"/>
              </a:defRPr>
            </a:lvl7pPr>
            <a:lvl8pPr marL="3429000" indent="-228600" eaLnBrk="0" fontAlgn="base" hangingPunct="0">
              <a:spcBef>
                <a:spcPct val="0"/>
              </a:spcBef>
              <a:spcAft>
                <a:spcPct val="0"/>
              </a:spcAft>
              <a:defRPr sz="1600">
                <a:solidFill>
                  <a:schemeClr val="tx1"/>
                </a:solidFill>
                <a:latin typeface="Helvetica" pitchFamily="34" charset="0"/>
              </a:defRPr>
            </a:lvl8pPr>
            <a:lvl9pPr marL="3886200" indent="-228600" eaLnBrk="0" fontAlgn="base" hangingPunct="0">
              <a:spcBef>
                <a:spcPct val="0"/>
              </a:spcBef>
              <a:spcAft>
                <a:spcPct val="0"/>
              </a:spcAft>
              <a:defRPr sz="1600">
                <a:solidFill>
                  <a:schemeClr val="tx1"/>
                </a:solidFill>
                <a:latin typeface="Helvetica" pitchFamily="34" charset="0"/>
              </a:defRPr>
            </a:lvl9pPr>
          </a:lstStyle>
          <a:p>
            <a:endParaRPr lang="zh-TW" altLang="en-US"/>
          </a:p>
        </p:txBody>
      </p:sp>
      <p:sp>
        <p:nvSpPr>
          <p:cNvPr id="81927" name="Rectangle 6"/>
          <p:cNvSpPr>
            <a:spLocks noGrp="1" noRot="1" noChangeAspect="1" noChangeArrowheads="1" noTextEdit="1"/>
          </p:cNvSpPr>
          <p:nvPr>
            <p:ph type="sldImg"/>
          </p:nvPr>
        </p:nvSpPr>
        <p:spPr>
          <a:xfrm>
            <a:off x="741363" y="692150"/>
            <a:ext cx="5375275" cy="3414713"/>
          </a:xfrm>
          <a:ln w="12700" cap="flat"/>
        </p:spPr>
      </p:sp>
      <p:sp>
        <p:nvSpPr>
          <p:cNvPr id="81928" name="Rectangle 7"/>
          <p:cNvSpPr>
            <a:spLocks noGrp="1" noChangeArrowheads="1"/>
          </p:cNvSpPr>
          <p:nvPr>
            <p:ph type="body" idx="1"/>
          </p:nvPr>
        </p:nvSpPr>
        <p:spPr>
          <a:xfrm>
            <a:off x="913260" y="4343713"/>
            <a:ext cx="5031482"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5" tIns="44443" rIns="90475" bIns="44443" anchor="ctr"/>
          <a:lstStyle/>
          <a:p>
            <a:endParaRPr lang="zh-TW" altLang="zh-TW" smtClean="0"/>
          </a:p>
        </p:txBody>
      </p:sp>
    </p:spTree>
    <p:extLst>
      <p:ext uri="{BB962C8B-B14F-4D97-AF65-F5344CB8AC3E}">
        <p14:creationId xmlns:p14="http://schemas.microsoft.com/office/powerpoint/2010/main" val="971314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50169" y="1122363"/>
            <a:ext cx="8101013"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350169" y="3602038"/>
            <a:ext cx="810101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746E729-2448-47E0-9394-C65464DBEF21}" type="datetime1">
              <a:rPr kumimoji="1" lang="zh-CN" altLang="en-US" smtClean="0"/>
              <a:t>2023/11/13</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91116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34FE5F1-07EF-45D9-9202-A3F220C37458}" type="datetime1">
              <a:rPr kumimoji="1" lang="zh-CN" altLang="en-US" smtClean="0"/>
              <a:t>2023/11/13</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2019 Fall / Dr. Lee Tzong-Yi / LHS / CUHK(SZ)</a:t>
            </a:r>
            <a:endParaRPr kumimoji="1" lang="zh-CN" altLang="en-US"/>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65488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29716" y="365125"/>
            <a:ext cx="2329041"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742593" y="365125"/>
            <a:ext cx="6852106"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075CB4B-C447-4141-B786-28CBECBAD023}" type="datetime1">
              <a:rPr kumimoji="1" lang="zh-CN" altLang="en-US" smtClean="0"/>
              <a:t>2023/11/13</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2019 Fall / Dr. Lee Tzong-Yi / LHS / CUHK(SZ)</a:t>
            </a:r>
            <a:endParaRPr kumimoji="1" lang="zh-CN" altLang="en-US"/>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52919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1">
                <a:latin typeface="Arial" panose="020B0604020202020204" pitchFamily="34" charset="0"/>
                <a:ea typeface="微软雅黑" charset="0"/>
                <a:cs typeface="Arial" panose="020B0604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p:txBody>
          <a:bodyPr/>
          <a:lstStyle>
            <a:lvl1pPr>
              <a:defRPr sz="2400" b="0">
                <a:latin typeface="Arial" panose="020B0604020202020204" pitchFamily="34" charset="0"/>
                <a:ea typeface="微软雅黑" charset="0"/>
                <a:cs typeface="Arial" panose="020B0604020202020204" pitchFamily="34" charset="0"/>
              </a:defRPr>
            </a:lvl1pPr>
            <a:lvl2pPr>
              <a:lnSpc>
                <a:spcPct val="120000"/>
              </a:lnSpc>
              <a:spcAft>
                <a:spcPts val="300"/>
              </a:spcAft>
              <a:defRPr>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a:latin typeface="微软雅黑" charset="0"/>
                <a:ea typeface="微软雅黑" charset="0"/>
                <a:cs typeface="微软雅黑" charset="0"/>
              </a:defRPr>
            </a:lvl3pPr>
            <a:lvl4pPr>
              <a:defRPr>
                <a:latin typeface="微软雅黑" charset="0"/>
                <a:ea typeface="微软雅黑" charset="0"/>
                <a:cs typeface="微软雅黑" charset="0"/>
              </a:defRPr>
            </a:lvl4pPr>
            <a:lvl5pPr>
              <a:lnSpc>
                <a:spcPct val="120000"/>
              </a:lnSpc>
              <a:defRPr>
                <a:latin typeface="微软雅黑" charset="0"/>
                <a:ea typeface="微软雅黑" charset="0"/>
                <a:cs typeface="微软雅黑"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AE4A2ED3-A9CA-4878-89C0-6291AA2888ED}" type="datetime1">
              <a:rPr kumimoji="1" lang="zh-CN" altLang="en-US" smtClean="0"/>
              <a:t>2023/11/13</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8" name="矩形 7"/>
          <p:cNvSpPr/>
          <p:nvPr userDrawn="1"/>
        </p:nvSpPr>
        <p:spPr>
          <a:xfrm>
            <a:off x="213628" y="1503760"/>
            <a:ext cx="3999515" cy="186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4971" y="1503758"/>
            <a:ext cx="218599" cy="1869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6947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36967" y="1709739"/>
            <a:ext cx="9316164"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736967" y="4589464"/>
            <a:ext cx="931616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EBE666A-37D4-44B6-944B-6AC8D3372AF3}" type="datetime1">
              <a:rPr kumimoji="1" lang="zh-CN" altLang="en-US" smtClean="0"/>
              <a:t>2023/11/13</a:t>
            </a:fld>
            <a:endParaRPr kumimoji="1" lang="zh-CN" altLang="en-US"/>
          </a:p>
        </p:txBody>
      </p:sp>
      <p:sp>
        <p:nvSpPr>
          <p:cNvPr id="5" name="页脚占位符 4"/>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6" name="幻灯片编号占位符 5"/>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74075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742593" y="1825625"/>
            <a:ext cx="4590574"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5468183" y="1825625"/>
            <a:ext cx="4590574"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AEEF861-A4E2-4E8C-B70F-057DD5DD4A6B}" type="datetime1">
              <a:rPr kumimoji="1" lang="zh-CN" altLang="en-US" smtClean="0"/>
              <a:t>2023/11/13</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8" name="矩形 7"/>
          <p:cNvSpPr/>
          <p:nvPr userDrawn="1"/>
        </p:nvSpPr>
        <p:spPr>
          <a:xfrm>
            <a:off x="213628" y="1503760"/>
            <a:ext cx="3999515" cy="18692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4971" y="1503758"/>
            <a:ext cx="218599" cy="18693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8522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44000" y="365126"/>
            <a:ext cx="9316164"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744000" y="1681163"/>
            <a:ext cx="45694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744000" y="2505075"/>
            <a:ext cx="456947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5468183" y="1681163"/>
            <a:ext cx="459198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5468183" y="2505075"/>
            <a:ext cx="4591981"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5E29812-8DAA-4DF8-95DD-49DA94F64257}" type="datetime1">
              <a:rPr kumimoji="1" lang="zh-CN" altLang="en-US" smtClean="0"/>
              <a:t>2023/11/13</a:t>
            </a:fld>
            <a:endParaRPr kumimoji="1" lang="zh-CN" altLang="en-US"/>
          </a:p>
        </p:txBody>
      </p:sp>
      <p:sp>
        <p:nvSpPr>
          <p:cNvPr id="8" name="页脚占位符 7"/>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9" name="幻灯片编号占位符 8"/>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
        <p:nvSpPr>
          <p:cNvPr id="10" name="矩形 9"/>
          <p:cNvSpPr/>
          <p:nvPr userDrawn="1"/>
        </p:nvSpPr>
        <p:spPr>
          <a:xfrm>
            <a:off x="213628" y="1503760"/>
            <a:ext cx="3999515" cy="18692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4971" y="1503758"/>
            <a:ext cx="218599" cy="18693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937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3BC3092-BE02-49BB-8DD8-6649ED95687E}" type="datetime1">
              <a:rPr kumimoji="1" lang="zh-CN" altLang="en-US" smtClean="0"/>
              <a:t>2023/11/13</a:t>
            </a:fld>
            <a:endParaRPr kumimoji="1" lang="zh-CN" altLang="en-US"/>
          </a:p>
        </p:txBody>
      </p:sp>
      <p:sp>
        <p:nvSpPr>
          <p:cNvPr id="4" name="页脚占位符 3"/>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5" name="幻灯片编号占位符 4"/>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502278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469CC1-DF2A-4415-BDCC-0340B23D0DEA}" type="datetime1">
              <a:rPr kumimoji="1" lang="zh-CN" altLang="en-US" smtClean="0"/>
              <a:t>2023/11/13</a:t>
            </a:fld>
            <a:endParaRPr kumimoji="1" lang="zh-CN" altLang="en-US"/>
          </a:p>
        </p:txBody>
      </p:sp>
      <p:sp>
        <p:nvSpPr>
          <p:cNvPr id="3" name="页脚占位符 2"/>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4" name="幻灯片编号占位符 3"/>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45057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4000" y="457200"/>
            <a:ext cx="3483716"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4591981" y="987426"/>
            <a:ext cx="54681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744000" y="2057400"/>
            <a:ext cx="348371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15F7AB1-81B0-4763-9794-39FEFBE0BFBE}" type="datetime1">
              <a:rPr kumimoji="1" lang="zh-CN" altLang="en-US" smtClean="0"/>
              <a:t>2023/11/13</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2019 Fall / Dr. Lee Tzong-Yi / LHS / CUHK(SZ)</a:t>
            </a:r>
            <a:endParaRPr kumimoji="1" lang="zh-CN" altLang="en-US" dirty="0"/>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037127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4000" y="457200"/>
            <a:ext cx="3483716"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4591981" y="987426"/>
            <a:ext cx="54681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744000" y="2057400"/>
            <a:ext cx="348371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F2EBB2E-5E80-44DF-884B-8E249F5C9CA3}" type="datetime1">
              <a:rPr kumimoji="1" lang="zh-CN" altLang="en-US" smtClean="0"/>
              <a:t>2023/11/13</a:t>
            </a:fld>
            <a:endParaRPr kumimoji="1" lang="zh-CN" altLang="en-US"/>
          </a:p>
        </p:txBody>
      </p:sp>
      <p:sp>
        <p:nvSpPr>
          <p:cNvPr id="6" name="页脚占位符 5"/>
          <p:cNvSpPr>
            <a:spLocks noGrp="1"/>
          </p:cNvSpPr>
          <p:nvPr>
            <p:ph type="ftr" sz="quarter" idx="11"/>
          </p:nvPr>
        </p:nvSpPr>
        <p:spPr/>
        <p:txBody>
          <a:bodyPr/>
          <a:lstStyle/>
          <a:p>
            <a:r>
              <a:rPr kumimoji="1" lang="en-US" altLang="zh-CN" smtClean="0"/>
              <a:t>2019 Fall / Dr. Lee Tzong-Yi / LHS / CUHK(SZ)</a:t>
            </a:r>
            <a:endParaRPr kumimoji="1" lang="zh-CN" altLang="en-US"/>
          </a:p>
        </p:txBody>
      </p:sp>
      <p:sp>
        <p:nvSpPr>
          <p:cNvPr id="7" name="幻灯片编号占位符 6"/>
          <p:cNvSpPr>
            <a:spLocks noGrp="1"/>
          </p:cNvSpPr>
          <p:nvPr>
            <p:ph type="sldNum" sz="quarter" idx="12"/>
          </p:nvPr>
        </p:nvSpPr>
        <p:spPr/>
        <p:txBody>
          <a:body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1034949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42593" y="365126"/>
            <a:ext cx="9316164"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742593" y="1825625"/>
            <a:ext cx="9316164"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742593" y="6356351"/>
            <a:ext cx="24303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A49C6-3411-43D0-805D-6B28D9B73849}" type="datetime1">
              <a:rPr kumimoji="1" lang="zh-CN" altLang="en-US" smtClean="0"/>
              <a:t>2023/11/13</a:t>
            </a:fld>
            <a:endParaRPr kumimoji="1" lang="zh-CN" altLang="en-US"/>
          </a:p>
        </p:txBody>
      </p:sp>
      <p:sp>
        <p:nvSpPr>
          <p:cNvPr id="5" name="页脚占位符 4"/>
          <p:cNvSpPr>
            <a:spLocks noGrp="1"/>
          </p:cNvSpPr>
          <p:nvPr>
            <p:ph type="ftr" sz="quarter" idx="3"/>
          </p:nvPr>
        </p:nvSpPr>
        <p:spPr>
          <a:xfrm>
            <a:off x="3577947" y="6356351"/>
            <a:ext cx="36454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smtClean="0"/>
              <a:t>2019 Fall / Dr. Lee Tzong-Yi / LHS / CUHK(SZ)</a:t>
            </a:r>
            <a:endParaRPr kumimoji="1" lang="zh-CN" altLang="en-US" dirty="0"/>
          </a:p>
        </p:txBody>
      </p:sp>
      <p:sp>
        <p:nvSpPr>
          <p:cNvPr id="6" name="幻灯片编号占位符 5"/>
          <p:cNvSpPr>
            <a:spLocks noGrp="1"/>
          </p:cNvSpPr>
          <p:nvPr>
            <p:ph type="sldNum" sz="quarter" idx="4"/>
          </p:nvPr>
        </p:nvSpPr>
        <p:spPr>
          <a:xfrm>
            <a:off x="7628453" y="6356351"/>
            <a:ext cx="24303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F4B19-15CE-6447-8B5B-203C99CD9CD4}" type="slidenum">
              <a:rPr kumimoji="1" lang="zh-CN" altLang="en-US" smtClean="0"/>
              <a:t>‹#›</a:t>
            </a:fld>
            <a:endParaRPr kumimoji="1" lang="zh-CN" altLang="en-US"/>
          </a:p>
        </p:txBody>
      </p:sp>
    </p:spTree>
    <p:extLst>
      <p:ext uri="{BB962C8B-B14F-4D97-AF65-F5344CB8AC3E}">
        <p14:creationId xmlns:p14="http://schemas.microsoft.com/office/powerpoint/2010/main" val="438792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w3schools.com/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140.113.118.199/~NYCU-BiOmicsLab/test.htm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40.113.118.199/~NYCU-BiOmicsLab/test.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php.net/manual/en/index.ph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tw2.php.net/manual/en/language.types.callable.php" TargetMode="External"/><Relationship Id="rId3" Type="http://schemas.openxmlformats.org/officeDocument/2006/relationships/hyperlink" Target="http://tw2.php.net/manual/en/language.types.integer.php" TargetMode="External"/><Relationship Id="rId7" Type="http://schemas.openxmlformats.org/officeDocument/2006/relationships/hyperlink" Target="http://tw2.php.net/manual/en/language.types.object.php" TargetMode="External"/><Relationship Id="rId2" Type="http://schemas.openxmlformats.org/officeDocument/2006/relationships/hyperlink" Target="http://tw2.php.net/manual/en/language.types.boolean.php" TargetMode="External"/><Relationship Id="rId1" Type="http://schemas.openxmlformats.org/officeDocument/2006/relationships/slideLayout" Target="../slideLayouts/slideLayout2.xml"/><Relationship Id="rId6" Type="http://schemas.openxmlformats.org/officeDocument/2006/relationships/hyperlink" Target="http://tw2.php.net/manual/en/language.types.array.php" TargetMode="External"/><Relationship Id="rId11" Type="http://schemas.openxmlformats.org/officeDocument/2006/relationships/hyperlink" Target="http://php.net/manual/en/language.types.php" TargetMode="External"/><Relationship Id="rId5" Type="http://schemas.openxmlformats.org/officeDocument/2006/relationships/hyperlink" Target="http://tw2.php.net/manual/en/language.types.string.php" TargetMode="External"/><Relationship Id="rId10" Type="http://schemas.openxmlformats.org/officeDocument/2006/relationships/hyperlink" Target="http://tw2.php.net/manual/en/language.types.null.php" TargetMode="External"/><Relationship Id="rId4" Type="http://schemas.openxmlformats.org/officeDocument/2006/relationships/hyperlink" Target="http://tw2.php.net/manual/en/language.types.float.php" TargetMode="External"/><Relationship Id="rId9" Type="http://schemas.openxmlformats.org/officeDocument/2006/relationships/hyperlink" Target="http://tw2.php.net/manual/en/language.types.resource.ph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php.net/manual/en/language.variables.superglobals.php" TargetMode="External"/><Relationship Id="rId4" Type="http://schemas.openxmlformats.org/officeDocument/2006/relationships/hyperlink" Target="http://php.net/manual/en/reserved.variables.globals.php"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140.113.118.199/~NYCU-BiOmicsLab/" TargetMode="External"/><Relationship Id="rId2" Type="http://schemas.openxmlformats.org/officeDocument/2006/relationships/hyperlink" Target="https://www.nycu.edu.tw/" TargetMode="External"/><Relationship Id="rId1" Type="http://schemas.openxmlformats.org/officeDocument/2006/relationships/slideLayout" Target="../slideLayouts/slideLayout2.xml"/><Relationship Id="rId4" Type="http://schemas.openxmlformats.org/officeDocument/2006/relationships/hyperlink" Target="http://www.google.com/search?q=silberschatz"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4"/>
          <p:cNvGrpSpPr>
            <a:grpSpLocks/>
          </p:cNvGrpSpPr>
          <p:nvPr/>
        </p:nvGrpSpPr>
        <p:grpSpPr bwMode="auto">
          <a:xfrm>
            <a:off x="1511112" y="6387859"/>
            <a:ext cx="1798819" cy="419100"/>
            <a:chOff x="4041049" y="400136"/>
            <a:chExt cx="2030610" cy="419075"/>
          </a:xfrm>
        </p:grpSpPr>
        <p:sp>
          <p:nvSpPr>
            <p:cNvPr id="12" name="矩形 11"/>
            <p:cNvSpPr/>
            <p:nvPr/>
          </p:nvSpPr>
          <p:spPr>
            <a:xfrm>
              <a:off x="4041049" y="400136"/>
              <a:ext cx="2030610" cy="4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sz="3800">
                  <a:solidFill>
                    <a:srgbClr val="006699"/>
                  </a:solidFill>
                  <a:latin typeface="Palatino Linotype" panose="02040502050505030304" pitchFamily="18" charset="0"/>
                  <a:ea typeface="黑体" panose="02010609060101010101" pitchFamily="49" charset="-122"/>
                </a:defRPr>
              </a:lvl1pPr>
              <a:lvl2pPr marL="742950" indent="-285750">
                <a:defRPr sz="3800">
                  <a:solidFill>
                    <a:srgbClr val="006699"/>
                  </a:solidFill>
                  <a:latin typeface="Palatino Linotype" panose="02040502050505030304" pitchFamily="18" charset="0"/>
                  <a:ea typeface="黑体" panose="02010609060101010101" pitchFamily="49" charset="-122"/>
                </a:defRPr>
              </a:lvl2pPr>
              <a:lvl3pPr marL="1143000" indent="-228600">
                <a:defRPr sz="3800">
                  <a:solidFill>
                    <a:srgbClr val="006699"/>
                  </a:solidFill>
                  <a:latin typeface="Palatino Linotype" panose="02040502050505030304" pitchFamily="18" charset="0"/>
                  <a:ea typeface="黑体" panose="02010609060101010101" pitchFamily="49" charset="-122"/>
                </a:defRPr>
              </a:lvl3pPr>
              <a:lvl4pPr marL="1600200" indent="-228600">
                <a:defRPr sz="3800">
                  <a:solidFill>
                    <a:srgbClr val="006699"/>
                  </a:solidFill>
                  <a:latin typeface="Palatino Linotype" panose="02040502050505030304" pitchFamily="18" charset="0"/>
                  <a:ea typeface="黑体" panose="02010609060101010101" pitchFamily="49" charset="-122"/>
                </a:defRPr>
              </a:lvl4pPr>
              <a:lvl5pPr marL="2057400" indent="-228600">
                <a:defRPr sz="3800">
                  <a:solidFill>
                    <a:srgbClr val="006699"/>
                  </a:solidFill>
                  <a:latin typeface="Palatino Linotype" panose="02040502050505030304" pitchFamily="18" charset="0"/>
                  <a:ea typeface="黑体" panose="02010609060101010101" pitchFamily="49" charset="-122"/>
                </a:defRPr>
              </a:lvl5pPr>
              <a:lvl6pPr marL="25146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6pPr>
              <a:lvl7pPr marL="29718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7pPr>
              <a:lvl8pPr marL="34290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8pPr>
              <a:lvl9pPr marL="3886200" indent="-228600" eaLnBrk="0" fontAlgn="base" hangingPunct="0">
                <a:spcBef>
                  <a:spcPct val="0"/>
                </a:spcBef>
                <a:spcAft>
                  <a:spcPct val="0"/>
                </a:spcAft>
                <a:defRPr sz="3800">
                  <a:solidFill>
                    <a:srgbClr val="006699"/>
                  </a:solidFill>
                  <a:latin typeface="Palatino Linotype" panose="02040502050505030304" pitchFamily="18" charset="0"/>
                  <a:ea typeface="黑体" panose="02010609060101010101" pitchFamily="49" charset="-122"/>
                </a:defRPr>
              </a:lvl9pPr>
            </a:lstStyle>
            <a:p>
              <a:pPr algn="ctr">
                <a:lnSpc>
                  <a:spcPct val="150000"/>
                </a:lnSpc>
                <a:defRPr/>
              </a:pPr>
              <a:r>
                <a:rPr lang="zh-CN" altLang="en-US" sz="1200" dirty="0">
                  <a:solidFill>
                    <a:schemeClr val="bg1"/>
                  </a:solidFill>
                  <a:latin typeface="+mn-lt"/>
                </a:rPr>
                <a:t>结合传统与现代</a:t>
              </a:r>
              <a:endParaRPr lang="en-US" altLang="zh-CN" sz="1200" dirty="0">
                <a:solidFill>
                  <a:schemeClr val="bg1"/>
                </a:solidFill>
                <a:latin typeface="+mn-lt"/>
              </a:endParaRPr>
            </a:p>
            <a:p>
              <a:pPr algn="ctr">
                <a:lnSpc>
                  <a:spcPct val="150000"/>
                </a:lnSpc>
                <a:defRPr/>
              </a:pPr>
              <a:r>
                <a:rPr lang="zh-CN" altLang="en-US" sz="1200" dirty="0">
                  <a:solidFill>
                    <a:schemeClr val="bg1"/>
                  </a:solidFill>
                  <a:latin typeface="+mn-lt"/>
                </a:rPr>
                <a:t>融会中国与西方</a:t>
              </a:r>
            </a:p>
          </p:txBody>
        </p:sp>
        <p:cxnSp>
          <p:nvCxnSpPr>
            <p:cNvPr id="13" name="直接连接符 12"/>
            <p:cNvCxnSpPr/>
            <p:nvPr/>
          </p:nvCxnSpPr>
          <p:spPr>
            <a:xfrm>
              <a:off x="4061689" y="609674"/>
              <a:ext cx="183532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0" y="1989477"/>
            <a:ext cx="9451181" cy="10443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9572029" y="1989477"/>
            <a:ext cx="1239262" cy="10443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9459448" y="1989477"/>
            <a:ext cx="113240" cy="104434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514311" y="3301118"/>
            <a:ext cx="8134090" cy="1200329"/>
          </a:xfrm>
          <a:prstGeom prst="rect">
            <a:avLst/>
          </a:prstGeom>
        </p:spPr>
        <p:txBody>
          <a:bodyPr wrap="square">
            <a:spAutoFit/>
          </a:bodyPr>
          <a:lstStyle/>
          <a:p>
            <a:pPr algn="ctr"/>
            <a:r>
              <a:rPr lang="en-US" altLang="zh-TW" sz="3600" b="1" dirty="0" smtClean="0">
                <a:ea typeface="PMingLiU"/>
              </a:rPr>
              <a:t>Application Design and Database Connection</a:t>
            </a:r>
            <a:endParaRPr lang="en-US" altLang="zh-CN" sz="3600" b="1" dirty="0" smtClean="0">
              <a:ea typeface="PMingLiU"/>
            </a:endParaRPr>
          </a:p>
        </p:txBody>
      </p:sp>
      <p:sp>
        <p:nvSpPr>
          <p:cNvPr id="6" name="矩形 5"/>
          <p:cNvSpPr/>
          <p:nvPr/>
        </p:nvSpPr>
        <p:spPr>
          <a:xfrm>
            <a:off x="196947" y="2157707"/>
            <a:ext cx="10768819" cy="677108"/>
          </a:xfrm>
          <a:prstGeom prst="rect">
            <a:avLst/>
          </a:prstGeom>
        </p:spPr>
        <p:txBody>
          <a:bodyPr wrap="square">
            <a:spAutoFit/>
          </a:bodyPr>
          <a:lstStyle/>
          <a:p>
            <a:r>
              <a:rPr lang="en-US" altLang="zh-TW" sz="3800" b="1" dirty="0" smtClean="0"/>
              <a:t>Biological Databases: Theories and Practice</a:t>
            </a:r>
            <a:endParaRPr lang="zh-CN" altLang="en-US" sz="3800" b="1" dirty="0"/>
          </a:p>
        </p:txBody>
      </p:sp>
      <p:sp>
        <p:nvSpPr>
          <p:cNvPr id="9" name="矩形 8"/>
          <p:cNvSpPr/>
          <p:nvPr/>
        </p:nvSpPr>
        <p:spPr>
          <a:xfrm>
            <a:off x="2857580" y="4553643"/>
            <a:ext cx="5223225" cy="1938992"/>
          </a:xfrm>
          <a:prstGeom prst="rect">
            <a:avLst/>
          </a:prstGeom>
        </p:spPr>
        <p:txBody>
          <a:bodyPr wrap="none">
            <a:spAutoFit/>
          </a:bodyPr>
          <a:lstStyle/>
          <a:p>
            <a:pPr algn="ctr"/>
            <a:r>
              <a:rPr lang="en-US" altLang="zh-CN" sz="2000" b="1" dirty="0">
                <a:ea typeface="PMingLiU"/>
              </a:rPr>
              <a:t>Instructor: Prof. L</a:t>
            </a:r>
            <a:r>
              <a:rPr lang="en-US" altLang="zh-TW" sz="2000" b="1" dirty="0">
                <a:ea typeface="PMingLiU"/>
              </a:rPr>
              <a:t>EE,</a:t>
            </a:r>
            <a:r>
              <a:rPr lang="en-US" altLang="zh-CN" sz="2000" b="1" dirty="0">
                <a:ea typeface="PMingLiU"/>
              </a:rPr>
              <a:t> </a:t>
            </a:r>
            <a:r>
              <a:rPr lang="en-US" altLang="zh-CN" sz="2000" b="1" dirty="0" err="1">
                <a:ea typeface="PMingLiU"/>
              </a:rPr>
              <a:t>Tzong</a:t>
            </a:r>
            <a:r>
              <a:rPr lang="en-US" altLang="zh-CN" sz="2000" b="1" dirty="0">
                <a:ea typeface="PMingLiU"/>
              </a:rPr>
              <a:t>-Yi (</a:t>
            </a:r>
            <a:r>
              <a:rPr lang="zh-TW" altLang="en-US" sz="2000" b="1" dirty="0">
                <a:ea typeface="PMingLiU"/>
              </a:rPr>
              <a:t>李宗夷</a:t>
            </a:r>
            <a:r>
              <a:rPr lang="en-US" altLang="zh-CN" sz="2000" b="1" dirty="0">
                <a:ea typeface="PMingLiU"/>
              </a:rPr>
              <a:t>)</a:t>
            </a:r>
          </a:p>
          <a:p>
            <a:pPr algn="ctr"/>
            <a:r>
              <a:rPr lang="en-US" altLang="zh-CN" sz="2000" b="1" dirty="0"/>
              <a:t>Email: </a:t>
            </a:r>
            <a:r>
              <a:rPr lang="en-US" altLang="zh-CN" sz="2000" b="1" dirty="0" err="1" smtClean="0">
                <a:solidFill>
                  <a:schemeClr val="accent1">
                    <a:lumMod val="75000"/>
                  </a:schemeClr>
                </a:solidFill>
              </a:rPr>
              <a:t>leetzongyi@nycu.edu.ctw</a:t>
            </a:r>
            <a:endParaRPr lang="en-US" altLang="zh-CN" sz="2000" b="1" dirty="0">
              <a:solidFill>
                <a:schemeClr val="accent1">
                  <a:lumMod val="75000"/>
                </a:schemeClr>
              </a:solidFill>
            </a:endParaRPr>
          </a:p>
          <a:p>
            <a:pPr algn="ctr"/>
            <a:endParaRPr lang="en-US" altLang="zh-CN" sz="2000" b="1" dirty="0"/>
          </a:p>
          <a:p>
            <a:pPr algn="ctr"/>
            <a:r>
              <a:rPr lang="en-US" altLang="zh-CN" sz="2000" b="1" i="1" dirty="0" smtClean="0"/>
              <a:t>Professor </a:t>
            </a:r>
            <a:endParaRPr lang="en-US" altLang="zh-CN" sz="2000" b="1" i="1" dirty="0"/>
          </a:p>
          <a:p>
            <a:pPr algn="ctr"/>
            <a:r>
              <a:rPr lang="en-US" altLang="zh-CN" sz="2000" b="1" i="1" dirty="0" smtClean="0"/>
              <a:t>Institute of Bioinformatics and Systems Biology,</a:t>
            </a:r>
            <a:endParaRPr lang="en-US" altLang="zh-CN" sz="2000" b="1" i="1" dirty="0"/>
          </a:p>
          <a:p>
            <a:pPr algn="ctr"/>
            <a:r>
              <a:rPr lang="en-US" altLang="zh-CN" sz="2000" b="1" i="1" dirty="0" smtClean="0"/>
              <a:t>National Yang Ming </a:t>
            </a:r>
            <a:r>
              <a:rPr lang="en-US" altLang="zh-CN" sz="2000" b="1" i="1" dirty="0" err="1" smtClean="0"/>
              <a:t>Chiao</a:t>
            </a:r>
            <a:r>
              <a:rPr lang="en-US" altLang="zh-CN" sz="2000" b="1" i="1" dirty="0" smtClean="0"/>
              <a:t> Tung University</a:t>
            </a:r>
            <a:endParaRPr lang="en-US" altLang="zh-CN" sz="2000" b="1" i="1" dirty="0"/>
          </a:p>
        </p:txBody>
      </p:sp>
      <p:sp>
        <p:nvSpPr>
          <p:cNvPr id="15" name="投影片編號版面配置區 14"/>
          <p:cNvSpPr>
            <a:spLocks noGrp="1"/>
          </p:cNvSpPr>
          <p:nvPr>
            <p:ph type="sldNum" sz="quarter" idx="12"/>
          </p:nvPr>
        </p:nvSpPr>
        <p:spPr/>
        <p:txBody>
          <a:bodyPr/>
          <a:lstStyle/>
          <a:p>
            <a:fld id="{EB8F4B19-15CE-6447-8B5B-203C99CD9CD4}" type="slidenum">
              <a:rPr kumimoji="1" lang="zh-CN" altLang="en-US" smtClean="0"/>
              <a:t>1</a:t>
            </a:fld>
            <a:endParaRPr kumimoji="1" lang="zh-CN" altLang="en-US" dirty="0"/>
          </a:p>
        </p:txBody>
      </p:sp>
      <p:pic>
        <p:nvPicPr>
          <p:cNvPr id="1026" name="Picture 2" descr="國立陽明交通大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3" y="456339"/>
            <a:ext cx="5928222" cy="104207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9516068" y="2250040"/>
            <a:ext cx="1870757" cy="553998"/>
          </a:xfrm>
          <a:prstGeom prst="rect">
            <a:avLst/>
          </a:prstGeom>
        </p:spPr>
        <p:txBody>
          <a:bodyPr wrap="square">
            <a:spAutoFit/>
          </a:bodyPr>
          <a:lstStyle/>
          <a:p>
            <a:r>
              <a:rPr lang="en-US" altLang="zh-CN" sz="3000" b="1" dirty="0" smtClean="0"/>
              <a:t>430032</a:t>
            </a:r>
            <a:endParaRPr lang="zh-CN" altLang="en-US" sz="3000" b="1" dirty="0"/>
          </a:p>
        </p:txBody>
      </p:sp>
    </p:spTree>
    <p:extLst>
      <p:ext uri="{BB962C8B-B14F-4D97-AF65-F5344CB8AC3E}">
        <p14:creationId xmlns:p14="http://schemas.microsoft.com/office/powerpoint/2010/main" val="41071385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smtClean="0">
                <a:effectLst/>
              </a:rPr>
              <a:t>Web server programming - PHP</a:t>
            </a:r>
          </a:p>
        </p:txBody>
      </p:sp>
      <p:sp>
        <p:nvSpPr>
          <p:cNvPr id="94211" name="Rectangle 3"/>
          <p:cNvSpPr>
            <a:spLocks noGrp="1" noChangeArrowheads="1"/>
          </p:cNvSpPr>
          <p:nvPr>
            <p:ph type="body" idx="1"/>
          </p:nvPr>
        </p:nvSpPr>
        <p:spPr>
          <a:xfrm>
            <a:off x="742593" y="1825624"/>
            <a:ext cx="9316164" cy="4848307"/>
          </a:xfrm>
        </p:spPr>
        <p:txBody>
          <a:bodyPr>
            <a:normAutofit fontScale="92500" lnSpcReduction="20000"/>
          </a:bodyPr>
          <a:lstStyle/>
          <a:p>
            <a:r>
              <a:rPr lang="en-US" altLang="zh-TW" dirty="0" smtClean="0">
                <a:latin typeface="+mn-lt"/>
              </a:rPr>
              <a:t>PHP is widely used for Web server scripting language embedded into HTML.</a:t>
            </a:r>
          </a:p>
          <a:p>
            <a:pPr lvl="1"/>
            <a:r>
              <a:rPr lang="en-US" altLang="zh-TW" dirty="0" smtClean="0">
                <a:latin typeface="+mn-lt"/>
              </a:rPr>
              <a:t>Extensive libraries included for database access using ODBC</a:t>
            </a:r>
          </a:p>
          <a:p>
            <a:r>
              <a:rPr lang="en-US" altLang="zh-TW" dirty="0" smtClean="0">
                <a:latin typeface="+mn-lt"/>
              </a:rPr>
              <a:t>Example:</a:t>
            </a:r>
          </a:p>
          <a:p>
            <a:pPr>
              <a:buFont typeface="Monotype Sorts" pitchFamily="2" charset="2"/>
              <a:buNone/>
            </a:pPr>
            <a:r>
              <a:rPr lang="en-US" altLang="zh-TW" dirty="0" smtClean="0">
                <a:latin typeface="+mn-lt"/>
              </a:rPr>
              <a:t>   </a:t>
            </a:r>
            <a:r>
              <a:rPr lang="en-US" altLang="zh-TW" dirty="0" smtClean="0">
                <a:solidFill>
                  <a:srgbClr val="993300"/>
                </a:solidFill>
                <a:latin typeface="+mn-lt"/>
              </a:rPr>
              <a:t>&lt;html&gt;</a:t>
            </a:r>
          </a:p>
          <a:p>
            <a:pPr>
              <a:buFont typeface="Monotype Sorts" pitchFamily="2" charset="2"/>
              <a:buNone/>
            </a:pPr>
            <a:r>
              <a:rPr lang="en-US" altLang="zh-TW" dirty="0" smtClean="0">
                <a:solidFill>
                  <a:srgbClr val="993300"/>
                </a:solidFill>
                <a:latin typeface="+mn-lt"/>
              </a:rPr>
              <a:t>	&lt;head&gt; &lt;title&gt; Hello &lt;/title&gt; &lt;/head&gt;</a:t>
            </a:r>
          </a:p>
          <a:p>
            <a:pPr>
              <a:buFont typeface="Monotype Sorts" pitchFamily="2" charset="2"/>
              <a:buNone/>
            </a:pPr>
            <a:r>
              <a:rPr lang="en-US" altLang="zh-TW" dirty="0" smtClean="0">
                <a:solidFill>
                  <a:srgbClr val="993300"/>
                </a:solidFill>
                <a:latin typeface="+mn-lt"/>
              </a:rPr>
              <a:t>	&lt;body&gt;</a:t>
            </a:r>
          </a:p>
          <a:p>
            <a:pPr>
              <a:buFont typeface="Monotype Sorts" pitchFamily="2" charset="2"/>
              <a:buNone/>
            </a:pPr>
            <a:r>
              <a:rPr lang="en-US" altLang="zh-TW" dirty="0" smtClean="0">
                <a:latin typeface="+mn-lt"/>
              </a:rPr>
              <a:t>	</a:t>
            </a:r>
            <a:r>
              <a:rPr lang="en-US" altLang="zh-TW" dirty="0" smtClean="0">
                <a:solidFill>
                  <a:srgbClr val="0000FF"/>
                </a:solidFill>
                <a:latin typeface="+mn-lt"/>
              </a:rPr>
              <a:t>&lt;?</a:t>
            </a:r>
            <a:r>
              <a:rPr lang="en-US" altLang="zh-TW" dirty="0" err="1" smtClean="0">
                <a:solidFill>
                  <a:srgbClr val="0000FF"/>
                </a:solidFill>
                <a:latin typeface="+mn-lt"/>
              </a:rPr>
              <a:t>php</a:t>
            </a:r>
            <a:r>
              <a:rPr lang="en-US" altLang="zh-TW" dirty="0" smtClean="0">
                <a:solidFill>
                  <a:srgbClr val="0000FF"/>
                </a:solidFill>
                <a:latin typeface="+mn-lt"/>
              </a:rPr>
              <a:t> </a:t>
            </a:r>
          </a:p>
          <a:p>
            <a:pPr>
              <a:buFont typeface="Monotype Sorts" pitchFamily="2" charset="2"/>
              <a:buNone/>
            </a:pPr>
            <a:r>
              <a:rPr lang="en-US" altLang="zh-TW" dirty="0">
                <a:solidFill>
                  <a:srgbClr val="0000FF"/>
                </a:solidFill>
                <a:latin typeface="+mn-lt"/>
              </a:rPr>
              <a:t>	</a:t>
            </a:r>
            <a:r>
              <a:rPr lang="en-US" altLang="zh-TW" dirty="0" smtClean="0">
                <a:solidFill>
                  <a:srgbClr val="0000FF"/>
                </a:solidFill>
                <a:latin typeface="+mn-lt"/>
              </a:rPr>
              <a:t>	if (!</a:t>
            </a:r>
            <a:r>
              <a:rPr lang="en-US" altLang="zh-TW" dirty="0" err="1" smtClean="0">
                <a:solidFill>
                  <a:srgbClr val="0000FF"/>
                </a:solidFill>
                <a:latin typeface="+mn-lt"/>
              </a:rPr>
              <a:t>isset</a:t>
            </a:r>
            <a:r>
              <a:rPr lang="en-US" altLang="zh-TW" dirty="0" smtClean="0">
                <a:solidFill>
                  <a:srgbClr val="0000FF"/>
                </a:solidFill>
                <a:latin typeface="+mn-lt"/>
              </a:rPr>
              <a:t>($_GET[‘name’]))</a:t>
            </a:r>
          </a:p>
          <a:p>
            <a:pPr>
              <a:buFont typeface="Monotype Sorts" pitchFamily="2" charset="2"/>
              <a:buNone/>
            </a:pPr>
            <a:r>
              <a:rPr lang="en-US" altLang="zh-TW" dirty="0" smtClean="0">
                <a:solidFill>
                  <a:srgbClr val="0000FF"/>
                </a:solidFill>
                <a:latin typeface="+mn-lt"/>
              </a:rPr>
              <a:t>		{ echo “Hello World”; }</a:t>
            </a:r>
          </a:p>
          <a:p>
            <a:pPr>
              <a:buFont typeface="Monotype Sorts" pitchFamily="2" charset="2"/>
              <a:buNone/>
            </a:pPr>
            <a:r>
              <a:rPr lang="en-US" altLang="zh-TW" dirty="0" smtClean="0">
                <a:solidFill>
                  <a:srgbClr val="0000FF"/>
                </a:solidFill>
                <a:latin typeface="+mn-lt"/>
              </a:rPr>
              <a:t>		else { echo “Hello, ” + $_GET[‘name’]; }</a:t>
            </a:r>
          </a:p>
          <a:p>
            <a:pPr>
              <a:buFont typeface="Monotype Sorts" pitchFamily="2" charset="2"/>
              <a:buNone/>
            </a:pPr>
            <a:r>
              <a:rPr lang="en-US" altLang="zh-TW" dirty="0" smtClean="0">
                <a:solidFill>
                  <a:srgbClr val="0000FF"/>
                </a:solidFill>
                <a:latin typeface="+mn-lt"/>
              </a:rPr>
              <a:t>	?&gt;</a:t>
            </a:r>
          </a:p>
          <a:p>
            <a:pPr>
              <a:buFont typeface="Monotype Sorts" pitchFamily="2" charset="2"/>
              <a:buNone/>
            </a:pPr>
            <a:r>
              <a:rPr lang="en-US" altLang="zh-TW" dirty="0" smtClean="0">
                <a:solidFill>
                  <a:srgbClr val="993300"/>
                </a:solidFill>
                <a:latin typeface="+mn-lt"/>
              </a:rPr>
              <a:t>	&lt;/body&gt;</a:t>
            </a:r>
          </a:p>
          <a:p>
            <a:pPr>
              <a:buFont typeface="Monotype Sorts" pitchFamily="2" charset="2"/>
              <a:buNone/>
            </a:pPr>
            <a:r>
              <a:rPr lang="en-US" altLang="zh-TW" dirty="0" smtClean="0">
                <a:solidFill>
                  <a:srgbClr val="993300"/>
                </a:solidFill>
                <a:latin typeface="+mn-lt"/>
              </a:rPr>
              <a:t>	&lt;/html&gt;</a:t>
            </a:r>
          </a:p>
          <a:p>
            <a:pPr>
              <a:buFont typeface="Monotype Sorts" pitchFamily="2" charset="2"/>
              <a:buNone/>
            </a:pPr>
            <a:endParaRPr lang="en-US" altLang="zh-TW" dirty="0" smtClean="0">
              <a:latin typeface="+mn-lt"/>
            </a:endParaRPr>
          </a:p>
          <a:p>
            <a:endParaRPr lang="en-US" altLang="zh-TW" dirty="0" smtClean="0">
              <a:latin typeface="+mn-lt"/>
            </a:endParaRPr>
          </a:p>
        </p:txBody>
      </p:sp>
      <p:sp>
        <p:nvSpPr>
          <p:cNvPr id="3" name="投影片編號版面配置區 2"/>
          <p:cNvSpPr>
            <a:spLocks noGrp="1"/>
          </p:cNvSpPr>
          <p:nvPr>
            <p:ph type="sldNum" sz="quarter" idx="12"/>
          </p:nvPr>
        </p:nvSpPr>
        <p:spPr/>
        <p:txBody>
          <a:bodyPr/>
          <a:lstStyle/>
          <a:p>
            <a:fld id="{EB8F4B19-15CE-6447-8B5B-203C99CD9CD4}" type="slidenum">
              <a:rPr kumimoji="1" lang="zh-CN" altLang="en-US" smtClean="0"/>
              <a:t>10</a:t>
            </a:fld>
            <a:endParaRPr kumimoji="1" lang="zh-CN" altLang="en-US"/>
          </a:p>
        </p:txBody>
      </p:sp>
    </p:spTree>
    <p:extLst>
      <p:ext uri="{BB962C8B-B14F-4D97-AF65-F5344CB8AC3E}">
        <p14:creationId xmlns:p14="http://schemas.microsoft.com/office/powerpoint/2010/main" val="38871028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HTML </a:t>
            </a:r>
            <a:endParaRPr lang="zh-TW" altLang="en-US" dirty="0"/>
          </a:p>
        </p:txBody>
      </p:sp>
      <p:sp>
        <p:nvSpPr>
          <p:cNvPr id="3" name="內容版面配置區 2"/>
          <p:cNvSpPr>
            <a:spLocks noGrp="1"/>
          </p:cNvSpPr>
          <p:nvPr>
            <p:ph idx="1"/>
          </p:nvPr>
        </p:nvSpPr>
        <p:spPr/>
        <p:txBody>
          <a:bodyPr/>
          <a:lstStyle/>
          <a:p>
            <a:r>
              <a:rPr lang="en-US" altLang="zh-TW" dirty="0" smtClean="0"/>
              <a:t>Reference manual: </a:t>
            </a:r>
            <a:r>
              <a:rPr lang="en-US" altLang="zh-TW" dirty="0">
                <a:hlinkClick r:id="rId2"/>
              </a:rPr>
              <a:t>https://www.w3schools.com/html</a:t>
            </a:r>
            <a:r>
              <a:rPr lang="en-US" altLang="zh-TW" dirty="0" smtClean="0">
                <a:hlinkClick r:id="rId2"/>
              </a:rPr>
              <a:t>/</a:t>
            </a:r>
            <a:r>
              <a:rPr lang="en-US" altLang="zh-TW" dirty="0" smtClean="0"/>
              <a:t>  </a:t>
            </a:r>
          </a:p>
          <a:p>
            <a:r>
              <a:rPr lang="en-US" altLang="zh-TW" dirty="0" smtClean="0"/>
              <a:t>Basic structure of HTML</a:t>
            </a:r>
          </a:p>
          <a:p>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11</a:t>
            </a:fld>
            <a:endParaRPr kumimoji="1" lang="zh-CN" altLang="en-US"/>
          </a:p>
        </p:txBody>
      </p:sp>
      <p:sp>
        <p:nvSpPr>
          <p:cNvPr id="6" name="矩形 5"/>
          <p:cNvSpPr/>
          <p:nvPr/>
        </p:nvSpPr>
        <p:spPr>
          <a:xfrm>
            <a:off x="1382177" y="2785477"/>
            <a:ext cx="7536192" cy="3416320"/>
          </a:xfrm>
          <a:prstGeom prst="rect">
            <a:avLst/>
          </a:prstGeom>
        </p:spPr>
        <p:txBody>
          <a:bodyPr wrap="square">
            <a:spAutoFit/>
          </a:bodyPr>
          <a:lstStyle/>
          <a:p>
            <a:r>
              <a:rPr lang="en-US" altLang="zh-TW" sz="2400" dirty="0">
                <a:latin typeface="Courier New" pitchFamily="49" charset="0"/>
              </a:rPr>
              <a:t>&lt;HTML&gt;</a:t>
            </a:r>
          </a:p>
          <a:p>
            <a:r>
              <a:rPr lang="en-US" altLang="zh-TW" sz="2400" dirty="0" smtClean="0">
                <a:latin typeface="Courier New" pitchFamily="49" charset="0"/>
              </a:rPr>
              <a:t>	&lt;</a:t>
            </a:r>
            <a:r>
              <a:rPr lang="en-US" altLang="zh-TW" sz="2400" dirty="0">
                <a:latin typeface="Courier New" pitchFamily="49" charset="0"/>
              </a:rPr>
              <a:t>HEAD&gt;</a:t>
            </a:r>
          </a:p>
          <a:p>
            <a:r>
              <a:rPr lang="en-US" altLang="zh-TW" sz="2400" dirty="0" smtClean="0">
                <a:latin typeface="Courier New" pitchFamily="49" charset="0"/>
              </a:rPr>
              <a:t>		&lt;</a:t>
            </a:r>
            <a:r>
              <a:rPr lang="en-US" altLang="zh-TW" sz="2400" dirty="0">
                <a:latin typeface="Courier New" pitchFamily="49" charset="0"/>
              </a:rPr>
              <a:t>TITLE&gt;Sample HTML&lt;/TITLE&gt;</a:t>
            </a:r>
          </a:p>
          <a:p>
            <a:r>
              <a:rPr lang="en-US" altLang="zh-TW" sz="2400" dirty="0" smtClean="0">
                <a:latin typeface="Courier New" pitchFamily="49" charset="0"/>
              </a:rPr>
              <a:t>	&lt;/</a:t>
            </a:r>
            <a:r>
              <a:rPr lang="en-US" altLang="zh-TW" sz="2400" dirty="0">
                <a:latin typeface="Courier New" pitchFamily="49" charset="0"/>
              </a:rPr>
              <a:t>HEAD&gt;</a:t>
            </a:r>
          </a:p>
          <a:p>
            <a:r>
              <a:rPr lang="en-US" altLang="zh-TW" sz="2400" dirty="0" smtClean="0">
                <a:latin typeface="Courier New" pitchFamily="49" charset="0"/>
              </a:rPr>
              <a:t>	&lt;</a:t>
            </a:r>
            <a:r>
              <a:rPr lang="en-US" altLang="zh-TW" sz="2400" dirty="0">
                <a:latin typeface="Courier New" pitchFamily="49" charset="0"/>
              </a:rPr>
              <a:t>BODY&gt;</a:t>
            </a:r>
          </a:p>
          <a:p>
            <a:r>
              <a:rPr lang="en-US" altLang="zh-TW" sz="2400" dirty="0" smtClean="0">
                <a:latin typeface="Courier New" pitchFamily="49" charset="0"/>
              </a:rPr>
              <a:t>		Hello </a:t>
            </a:r>
            <a:r>
              <a:rPr lang="en-US" altLang="zh-TW" sz="2400" dirty="0">
                <a:latin typeface="Courier New" pitchFamily="49" charset="0"/>
              </a:rPr>
              <a:t>WWW</a:t>
            </a:r>
            <a:r>
              <a:rPr lang="en-US" altLang="zh-TW" sz="2400" dirty="0" smtClean="0">
                <a:latin typeface="Courier New" pitchFamily="49" charset="0"/>
              </a:rPr>
              <a:t>!</a:t>
            </a:r>
          </a:p>
          <a:p>
            <a:r>
              <a:rPr lang="en-US" altLang="zh-TW" sz="2400" dirty="0">
                <a:latin typeface="Courier New" pitchFamily="49" charset="0"/>
              </a:rPr>
              <a:t> </a:t>
            </a:r>
            <a:r>
              <a:rPr lang="en-US" altLang="zh-TW" sz="2400" dirty="0" smtClean="0">
                <a:latin typeface="Courier New" pitchFamily="49" charset="0"/>
              </a:rPr>
              <a:t>         ………</a:t>
            </a:r>
            <a:endParaRPr lang="en-US" altLang="zh-TW" sz="2400" dirty="0">
              <a:latin typeface="Courier New" pitchFamily="49" charset="0"/>
            </a:endParaRPr>
          </a:p>
          <a:p>
            <a:r>
              <a:rPr lang="en-US" altLang="zh-TW" sz="2400" dirty="0" smtClean="0">
                <a:latin typeface="Courier New" pitchFamily="49" charset="0"/>
              </a:rPr>
              <a:t>	&lt;/</a:t>
            </a:r>
            <a:r>
              <a:rPr lang="en-US" altLang="zh-TW" sz="2400" dirty="0">
                <a:latin typeface="Courier New" pitchFamily="49" charset="0"/>
              </a:rPr>
              <a:t>BODY&gt;</a:t>
            </a:r>
          </a:p>
          <a:p>
            <a:r>
              <a:rPr lang="en-US" altLang="zh-TW" sz="2400" dirty="0">
                <a:latin typeface="Courier New" pitchFamily="49" charset="0"/>
              </a:rPr>
              <a:t>&lt;/HTML&gt;</a:t>
            </a:r>
          </a:p>
        </p:txBody>
      </p:sp>
      <p:sp>
        <p:nvSpPr>
          <p:cNvPr id="7" name="矩形 6"/>
          <p:cNvSpPr/>
          <p:nvPr/>
        </p:nvSpPr>
        <p:spPr>
          <a:xfrm>
            <a:off x="2375065" y="4346369"/>
            <a:ext cx="3301340" cy="1401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258287" y="4678877"/>
            <a:ext cx="2386941" cy="70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Main HTML content</a:t>
            </a:r>
            <a:endParaRPr lang="zh-TW" altLang="en-US" dirty="0">
              <a:solidFill>
                <a:srgbClr val="FF0000"/>
              </a:solidFill>
            </a:endParaRPr>
          </a:p>
        </p:txBody>
      </p:sp>
      <p:sp>
        <p:nvSpPr>
          <p:cNvPr id="9" name="向右箭號 8"/>
          <p:cNvSpPr/>
          <p:nvPr/>
        </p:nvSpPr>
        <p:spPr>
          <a:xfrm>
            <a:off x="5712030" y="4928260"/>
            <a:ext cx="581882" cy="2137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22795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308" y="466149"/>
            <a:ext cx="4452289" cy="6572089"/>
          </a:xfrm>
          <a:prstGeom prst="rect">
            <a:avLst/>
          </a:prstGeom>
        </p:spPr>
      </p:pic>
      <p:sp>
        <p:nvSpPr>
          <p:cNvPr id="2" name="標題 1"/>
          <p:cNvSpPr>
            <a:spLocks noGrp="1"/>
          </p:cNvSpPr>
          <p:nvPr>
            <p:ph type="title"/>
          </p:nvPr>
        </p:nvSpPr>
        <p:spPr>
          <a:xfrm>
            <a:off x="3474" y="0"/>
            <a:ext cx="9316164" cy="466147"/>
          </a:xfrm>
        </p:spPr>
        <p:txBody>
          <a:bodyPr>
            <a:normAutofit/>
          </a:bodyPr>
          <a:lstStyle/>
          <a:p>
            <a:r>
              <a:rPr lang="en-US" altLang="zh-TW" sz="2000" dirty="0" smtClean="0"/>
              <a:t>Example: </a:t>
            </a:r>
            <a:r>
              <a:rPr lang="en-US" altLang="zh-TW" sz="2000" dirty="0">
                <a:hlinkClick r:id="rId3"/>
              </a:rPr>
              <a:t>http://140.113.118.199/~</a:t>
            </a:r>
            <a:r>
              <a:rPr lang="en-US" altLang="zh-TW" sz="2000" dirty="0" smtClean="0">
                <a:hlinkClick r:id="rId3"/>
              </a:rPr>
              <a:t>NYCU-BiOmicsLab/test.html</a:t>
            </a:r>
            <a:r>
              <a:rPr lang="en-US" altLang="zh-TW" sz="2000" dirty="0" smtClean="0"/>
              <a:t> </a:t>
            </a:r>
            <a:r>
              <a:rPr lang="en-US" altLang="zh-TW" sz="2000" b="0" dirty="0" smtClean="0"/>
              <a:t> </a:t>
            </a:r>
            <a:endParaRPr lang="zh-TW" altLang="en-US" sz="2000" b="0"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12</a:t>
            </a:fld>
            <a:endParaRPr kumimoji="1" lang="zh-CN" altLang="en-US"/>
          </a:p>
        </p:txBody>
      </p:sp>
      <p:sp>
        <p:nvSpPr>
          <p:cNvPr id="7" name="矩形 6"/>
          <p:cNvSpPr/>
          <p:nvPr/>
        </p:nvSpPr>
        <p:spPr>
          <a:xfrm>
            <a:off x="4952010" y="644272"/>
            <a:ext cx="6008915" cy="5632311"/>
          </a:xfrm>
          <a:prstGeom prst="rect">
            <a:avLst/>
          </a:prstGeom>
        </p:spPr>
        <p:txBody>
          <a:bodyPr wrap="square">
            <a:spAutoFit/>
          </a:bodyPr>
          <a:lstStyle/>
          <a:p>
            <a:r>
              <a:rPr lang="en-US" altLang="zh-TW" dirty="0"/>
              <a:t>&lt;html&gt;</a:t>
            </a:r>
          </a:p>
          <a:p>
            <a:r>
              <a:rPr lang="en-US" altLang="zh-TW" dirty="0"/>
              <a:t>&lt;head&gt;</a:t>
            </a:r>
          </a:p>
          <a:p>
            <a:r>
              <a:rPr lang="en-US" altLang="zh-TW" dirty="0"/>
              <a:t> </a:t>
            </a:r>
            <a:r>
              <a:rPr lang="en-US" altLang="zh-TW" dirty="0" smtClean="0"/>
              <a:t>      </a:t>
            </a:r>
            <a:r>
              <a:rPr lang="en-US" altLang="zh-TW" b="1" dirty="0" smtClean="0"/>
              <a:t>&lt;</a:t>
            </a:r>
            <a:r>
              <a:rPr lang="en-US" altLang="zh-TW" b="1" dirty="0"/>
              <a:t>title&gt;HTML Test Page&lt;/title&gt;</a:t>
            </a:r>
          </a:p>
          <a:p>
            <a:r>
              <a:rPr lang="en-US" altLang="zh-TW" dirty="0"/>
              <a:t>&lt;/head</a:t>
            </a:r>
            <a:r>
              <a:rPr lang="en-US" altLang="zh-TW" dirty="0" smtClean="0"/>
              <a:t>&gt;</a:t>
            </a:r>
            <a:endParaRPr lang="en-US" altLang="zh-TW" dirty="0"/>
          </a:p>
          <a:p>
            <a:r>
              <a:rPr lang="en-US" altLang="zh-TW" dirty="0"/>
              <a:t>&lt;body </a:t>
            </a:r>
            <a:r>
              <a:rPr lang="en-US" altLang="zh-TW" b="1" dirty="0"/>
              <a:t>text</a:t>
            </a:r>
            <a:r>
              <a:rPr lang="en-US" altLang="zh-TW" dirty="0"/>
              <a:t>="</a:t>
            </a:r>
            <a:r>
              <a:rPr lang="en-US" altLang="zh-TW" b="1" dirty="0"/>
              <a:t>red</a:t>
            </a:r>
            <a:r>
              <a:rPr lang="en-US" altLang="zh-TW" dirty="0"/>
              <a:t>" </a:t>
            </a:r>
            <a:r>
              <a:rPr lang="en-US" altLang="zh-TW" b="1" dirty="0" err="1"/>
              <a:t>bgcolor</a:t>
            </a:r>
            <a:r>
              <a:rPr lang="en-US" altLang="zh-TW" dirty="0"/>
              <a:t>="</a:t>
            </a:r>
            <a:r>
              <a:rPr lang="en-US" altLang="zh-TW" b="1" dirty="0"/>
              <a:t>#000000</a:t>
            </a:r>
            <a:r>
              <a:rPr lang="en-US" altLang="zh-TW" dirty="0" smtClean="0"/>
              <a:t>"&gt;</a:t>
            </a:r>
            <a:endParaRPr lang="en-US" altLang="zh-TW" dirty="0"/>
          </a:p>
          <a:p>
            <a:r>
              <a:rPr lang="en-US" altLang="zh-TW" dirty="0" smtClean="0"/>
              <a:t>        Test </a:t>
            </a:r>
            <a:r>
              <a:rPr lang="en-US" altLang="zh-TW" dirty="0"/>
              <a:t>123 </a:t>
            </a:r>
            <a:r>
              <a:rPr lang="en-US" altLang="zh-TW" dirty="0">
                <a:solidFill>
                  <a:srgbClr val="FF0000"/>
                </a:solidFill>
              </a:rPr>
              <a:t>&lt;</a:t>
            </a:r>
            <a:r>
              <a:rPr lang="en-US" altLang="zh-TW" dirty="0" err="1">
                <a:solidFill>
                  <a:srgbClr val="FF0000"/>
                </a:solidFill>
              </a:rPr>
              <a:t>br</a:t>
            </a:r>
            <a:r>
              <a:rPr lang="en-US" altLang="zh-TW" dirty="0" smtClean="0">
                <a:solidFill>
                  <a:srgbClr val="FF0000"/>
                </a:solidFill>
              </a:rPr>
              <a:t>&gt;     //new line    </a:t>
            </a:r>
            <a:endParaRPr lang="en-US" altLang="zh-TW" dirty="0">
              <a:solidFill>
                <a:srgbClr val="FF0000"/>
              </a:solidFill>
            </a:endParaRPr>
          </a:p>
          <a:p>
            <a:r>
              <a:rPr lang="en-US" altLang="zh-TW" dirty="0" smtClean="0"/>
              <a:t>        &lt;</a:t>
            </a:r>
            <a:r>
              <a:rPr lang="en-US" altLang="zh-TW" dirty="0"/>
              <a:t>H1&gt;Test 123&lt;/H1</a:t>
            </a:r>
            <a:r>
              <a:rPr lang="en-US" altLang="zh-TW" dirty="0" smtClean="0"/>
              <a:t>&gt;</a:t>
            </a:r>
            <a:endParaRPr lang="en-US" altLang="zh-TW" dirty="0"/>
          </a:p>
          <a:p>
            <a:r>
              <a:rPr lang="en-US" altLang="zh-TW" dirty="0" smtClean="0">
                <a:solidFill>
                  <a:srgbClr val="FF0000"/>
                </a:solidFill>
              </a:rPr>
              <a:t>        &lt;a</a:t>
            </a:r>
            <a:r>
              <a:rPr lang="zh-TW" altLang="en-US" dirty="0">
                <a:solidFill>
                  <a:srgbClr val="FF0000"/>
                </a:solidFill>
              </a:rPr>
              <a:t> </a:t>
            </a:r>
            <a:r>
              <a:rPr lang="en-US" altLang="zh-TW" dirty="0" err="1" smtClean="0">
                <a:solidFill>
                  <a:srgbClr val="FF0000"/>
                </a:solidFill>
              </a:rPr>
              <a:t>href</a:t>
            </a:r>
            <a:r>
              <a:rPr lang="en-US" altLang="zh-TW" dirty="0" smtClean="0">
                <a:solidFill>
                  <a:srgbClr val="FF0000"/>
                </a:solidFill>
              </a:rPr>
              <a:t>=‘http://www.cuhk.edu.cn’&gt;CUHK&lt;/</a:t>
            </a:r>
            <a:r>
              <a:rPr lang="en-US" altLang="zh-TW" dirty="0">
                <a:solidFill>
                  <a:srgbClr val="FF0000"/>
                </a:solidFill>
              </a:rPr>
              <a:t>a</a:t>
            </a:r>
            <a:r>
              <a:rPr lang="en-US" altLang="zh-TW" dirty="0" smtClean="0">
                <a:solidFill>
                  <a:srgbClr val="FF0000"/>
                </a:solidFill>
              </a:rPr>
              <a:t>&gt;  //URL</a:t>
            </a:r>
            <a:r>
              <a:rPr lang="zh-TW" altLang="en-US" dirty="0" smtClean="0">
                <a:solidFill>
                  <a:srgbClr val="FF0000"/>
                </a:solidFill>
              </a:rPr>
              <a:t> </a:t>
            </a:r>
            <a:r>
              <a:rPr lang="en-US" altLang="zh-TW" dirty="0" smtClean="0">
                <a:solidFill>
                  <a:srgbClr val="FF0000"/>
                </a:solidFill>
              </a:rPr>
              <a:t>link </a:t>
            </a:r>
          </a:p>
          <a:p>
            <a:r>
              <a:rPr lang="en-US" altLang="zh-TW" dirty="0" smtClean="0">
                <a:solidFill>
                  <a:srgbClr val="FF0000"/>
                </a:solidFill>
              </a:rPr>
              <a:t>        </a:t>
            </a:r>
            <a:endParaRPr lang="en-US" altLang="zh-TW" dirty="0" smtClean="0"/>
          </a:p>
          <a:p>
            <a:r>
              <a:rPr lang="en-US" altLang="zh-TW" dirty="0" smtClean="0"/>
              <a:t>        &lt;</a:t>
            </a:r>
            <a:r>
              <a:rPr lang="en-US" altLang="zh-TW" dirty="0" err="1"/>
              <a:t>hr</a:t>
            </a:r>
            <a:r>
              <a:rPr lang="en-US" altLang="zh-TW" dirty="0" smtClean="0"/>
              <a:t>&gt;</a:t>
            </a:r>
          </a:p>
          <a:p>
            <a:r>
              <a:rPr lang="en-US" altLang="zh-TW" b="1" dirty="0" smtClean="0">
                <a:solidFill>
                  <a:srgbClr val="FF0000"/>
                </a:solidFill>
              </a:rPr>
              <a:t>       &lt;</a:t>
            </a:r>
            <a:r>
              <a:rPr lang="en-US" altLang="zh-TW" b="1" dirty="0">
                <a:solidFill>
                  <a:srgbClr val="FF0000"/>
                </a:solidFill>
              </a:rPr>
              <a:t>form </a:t>
            </a:r>
            <a:r>
              <a:rPr lang="en-US" altLang="zh-TW" dirty="0"/>
              <a:t>id="</a:t>
            </a:r>
            <a:r>
              <a:rPr lang="en-US" altLang="zh-TW" dirty="0" smtClean="0"/>
              <a:t>form“  method</a:t>
            </a:r>
            <a:r>
              <a:rPr lang="en-US" altLang="zh-TW" dirty="0"/>
              <a:t>="get“ </a:t>
            </a:r>
            <a:r>
              <a:rPr lang="en-US" altLang="zh-TW" dirty="0" smtClean="0"/>
              <a:t>action</a:t>
            </a:r>
            <a:r>
              <a:rPr lang="en-US" altLang="zh-TW" dirty="0"/>
              <a:t>="</a:t>
            </a:r>
            <a:r>
              <a:rPr lang="en-US" altLang="zh-TW" dirty="0" err="1"/>
              <a:t>result.php</a:t>
            </a:r>
            <a:r>
              <a:rPr lang="en-US" altLang="zh-TW" dirty="0"/>
              <a:t>"&gt;</a:t>
            </a:r>
          </a:p>
          <a:p>
            <a:r>
              <a:rPr lang="en-US" altLang="zh-TW" dirty="0" smtClean="0"/>
              <a:t>       Gene </a:t>
            </a:r>
            <a:r>
              <a:rPr lang="en-US" altLang="zh-TW" dirty="0"/>
              <a:t>name: &lt;input name="</a:t>
            </a:r>
            <a:r>
              <a:rPr lang="en-US" altLang="zh-TW" dirty="0" err="1"/>
              <a:t>seq_name</a:t>
            </a:r>
            <a:r>
              <a:rPr lang="en-US" altLang="zh-TW" dirty="0"/>
              <a:t>" type="text</a:t>
            </a:r>
            <a:r>
              <a:rPr lang="en-US" altLang="zh-TW" dirty="0" smtClean="0"/>
              <a:t>"&gt;&lt;</a:t>
            </a:r>
            <a:r>
              <a:rPr lang="en-US" altLang="zh-TW" dirty="0" err="1"/>
              <a:t>br</a:t>
            </a:r>
            <a:r>
              <a:rPr lang="en-US" altLang="zh-TW" dirty="0"/>
              <a:t>&gt;</a:t>
            </a:r>
          </a:p>
          <a:p>
            <a:r>
              <a:rPr lang="en-US" altLang="zh-TW" dirty="0" smtClean="0"/>
              <a:t>        Sequence </a:t>
            </a:r>
            <a:r>
              <a:rPr lang="en-US" altLang="zh-TW" dirty="0"/>
              <a:t>&lt;</a:t>
            </a:r>
            <a:r>
              <a:rPr lang="en-US" altLang="zh-TW" dirty="0" err="1"/>
              <a:t>br</a:t>
            </a:r>
            <a:r>
              <a:rPr lang="en-US" altLang="zh-TW" dirty="0"/>
              <a:t>&gt; </a:t>
            </a:r>
          </a:p>
          <a:p>
            <a:r>
              <a:rPr lang="en-US" altLang="zh-TW" dirty="0" smtClean="0"/>
              <a:t>        &lt;</a:t>
            </a:r>
            <a:r>
              <a:rPr lang="en-US" altLang="zh-TW" dirty="0" err="1"/>
              <a:t>textarea</a:t>
            </a:r>
            <a:r>
              <a:rPr lang="en-US" altLang="zh-TW" dirty="0"/>
              <a:t> name="sequence" cols="50"  rows="8"&gt; </a:t>
            </a:r>
            <a:endParaRPr lang="en-US" altLang="zh-TW" dirty="0" smtClean="0"/>
          </a:p>
          <a:p>
            <a:r>
              <a:rPr lang="en-US" altLang="zh-TW" dirty="0"/>
              <a:t> </a:t>
            </a:r>
            <a:r>
              <a:rPr lang="en-US" altLang="zh-TW" dirty="0" smtClean="0"/>
              <a:t>       &lt;/</a:t>
            </a:r>
            <a:r>
              <a:rPr lang="en-US" altLang="zh-TW" dirty="0" err="1"/>
              <a:t>textarea</a:t>
            </a:r>
            <a:r>
              <a:rPr lang="en-US" altLang="zh-TW" dirty="0"/>
              <a:t>&gt; &lt;</a:t>
            </a:r>
            <a:r>
              <a:rPr lang="en-US" altLang="zh-TW" dirty="0" err="1"/>
              <a:t>br</a:t>
            </a:r>
            <a:r>
              <a:rPr lang="en-US" altLang="zh-TW" dirty="0"/>
              <a:t>&gt;&lt;</a:t>
            </a:r>
            <a:r>
              <a:rPr lang="en-US" altLang="zh-TW" dirty="0" err="1"/>
              <a:t>br</a:t>
            </a:r>
            <a:r>
              <a:rPr lang="en-US" altLang="zh-TW" dirty="0" smtClean="0"/>
              <a:t>&gt;</a:t>
            </a:r>
          </a:p>
          <a:p>
            <a:r>
              <a:rPr lang="en-US" altLang="zh-TW" dirty="0" smtClean="0"/>
              <a:t>               ………………….</a:t>
            </a:r>
            <a:endParaRPr lang="en-US" altLang="zh-TW" dirty="0"/>
          </a:p>
          <a:p>
            <a:r>
              <a:rPr lang="en-US" altLang="zh-TW" dirty="0" smtClean="0"/>
              <a:t>               ………………….</a:t>
            </a:r>
          </a:p>
          <a:p>
            <a:r>
              <a:rPr lang="en-US" altLang="zh-TW" b="1" dirty="0" smtClean="0">
                <a:solidFill>
                  <a:srgbClr val="FF0000"/>
                </a:solidFill>
              </a:rPr>
              <a:t>        &lt;/</a:t>
            </a:r>
            <a:r>
              <a:rPr lang="en-US" altLang="zh-TW" b="1" dirty="0">
                <a:solidFill>
                  <a:srgbClr val="FF0000"/>
                </a:solidFill>
              </a:rPr>
              <a:t>form&gt;</a:t>
            </a:r>
          </a:p>
          <a:p>
            <a:r>
              <a:rPr lang="en-US" altLang="zh-TW" dirty="0"/>
              <a:t>&lt;/body&gt;</a:t>
            </a:r>
          </a:p>
          <a:p>
            <a:r>
              <a:rPr lang="en-US" altLang="zh-TW" dirty="0"/>
              <a:t>&lt;/html</a:t>
            </a:r>
            <a:r>
              <a:rPr lang="en-US" altLang="zh-TW" dirty="0" smtClean="0"/>
              <a:t>&gt;</a:t>
            </a:r>
            <a:endParaRPr lang="en-US" altLang="zh-TW" dirty="0"/>
          </a:p>
        </p:txBody>
      </p:sp>
      <p:cxnSp>
        <p:nvCxnSpPr>
          <p:cNvPr id="10" name="直線單箭頭接點 9"/>
          <p:cNvCxnSpPr/>
          <p:nvPr/>
        </p:nvCxnSpPr>
        <p:spPr>
          <a:xfrm flipH="1" flipV="1">
            <a:off x="803189" y="1235034"/>
            <a:ext cx="4741423" cy="9619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1322173" y="1819152"/>
            <a:ext cx="4222439" cy="639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1421027" y="2458192"/>
            <a:ext cx="4005997" cy="3443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左大括弧 40"/>
          <p:cNvSpPr/>
          <p:nvPr/>
        </p:nvSpPr>
        <p:spPr>
          <a:xfrm>
            <a:off x="5153892" y="3855026"/>
            <a:ext cx="273131" cy="19520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43" name="直線單箭頭接點 42"/>
          <p:cNvCxnSpPr/>
          <p:nvPr/>
        </p:nvCxnSpPr>
        <p:spPr>
          <a:xfrm flipH="1">
            <a:off x="4385469" y="4973535"/>
            <a:ext cx="685295" cy="5496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74" y="2695700"/>
            <a:ext cx="4381995" cy="4134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545232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462" r="68052" b="5662"/>
          <a:stretch/>
        </p:blipFill>
        <p:spPr bwMode="auto">
          <a:xfrm>
            <a:off x="0" y="1754659"/>
            <a:ext cx="4381995" cy="3534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474" y="0"/>
            <a:ext cx="9316164" cy="466147"/>
          </a:xfrm>
        </p:spPr>
        <p:txBody>
          <a:bodyPr>
            <a:normAutofit/>
          </a:bodyPr>
          <a:lstStyle/>
          <a:p>
            <a:r>
              <a:rPr lang="en-US" altLang="zh-TW" sz="2000" dirty="0" smtClean="0"/>
              <a:t>Example: </a:t>
            </a:r>
            <a:r>
              <a:rPr lang="en-US" altLang="zh-TW" sz="2000" dirty="0">
                <a:hlinkClick r:id="rId3"/>
              </a:rPr>
              <a:t>http://140.113.118.199/~</a:t>
            </a:r>
            <a:r>
              <a:rPr lang="en-US" altLang="zh-TW" sz="2000" dirty="0" smtClean="0">
                <a:hlinkClick r:id="rId3"/>
              </a:rPr>
              <a:t>NYCU-BiOmicsLab/test.html</a:t>
            </a:r>
            <a:r>
              <a:rPr lang="en-US" altLang="zh-TW" sz="2000" dirty="0" smtClean="0"/>
              <a:t> </a:t>
            </a:r>
            <a:r>
              <a:rPr lang="en-US" altLang="zh-TW" sz="2000" b="0" dirty="0" smtClean="0"/>
              <a:t> </a:t>
            </a:r>
            <a:endParaRPr lang="zh-TW" altLang="en-US" sz="2000" b="0"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13</a:t>
            </a:fld>
            <a:endParaRPr kumimoji="1" lang="zh-CN" altLang="en-US"/>
          </a:p>
        </p:txBody>
      </p:sp>
      <p:sp>
        <p:nvSpPr>
          <p:cNvPr id="12" name="矩形 11"/>
          <p:cNvSpPr/>
          <p:nvPr/>
        </p:nvSpPr>
        <p:spPr>
          <a:xfrm>
            <a:off x="4476998" y="906602"/>
            <a:ext cx="6448302" cy="5632311"/>
          </a:xfrm>
          <a:prstGeom prst="rect">
            <a:avLst/>
          </a:prstGeom>
        </p:spPr>
        <p:txBody>
          <a:bodyPr wrap="square">
            <a:spAutoFit/>
          </a:bodyPr>
          <a:lstStyle/>
          <a:p>
            <a:r>
              <a:rPr lang="en-US" altLang="zh-TW" b="1" dirty="0">
                <a:solidFill>
                  <a:srgbClr val="FF0000"/>
                </a:solidFill>
              </a:rPr>
              <a:t>&lt;form </a:t>
            </a:r>
            <a:r>
              <a:rPr lang="en-US" altLang="zh-TW" dirty="0" smtClean="0"/>
              <a:t>id=</a:t>
            </a:r>
            <a:r>
              <a:rPr lang="en-US" altLang="zh-TW" b="1" dirty="0"/>
              <a:t>"</a:t>
            </a:r>
            <a:r>
              <a:rPr lang="en-US" altLang="zh-TW" dirty="0" smtClean="0"/>
              <a:t>form</a:t>
            </a:r>
            <a:r>
              <a:rPr lang="en-US" altLang="zh-TW" b="1" dirty="0"/>
              <a:t>"</a:t>
            </a:r>
            <a:r>
              <a:rPr lang="en-US" altLang="zh-TW" dirty="0" smtClean="0"/>
              <a:t> </a:t>
            </a:r>
            <a:r>
              <a:rPr lang="en-US" altLang="zh-TW" b="1" dirty="0"/>
              <a:t>method="get" </a:t>
            </a:r>
            <a:r>
              <a:rPr lang="en-US" altLang="zh-TW" dirty="0" smtClean="0"/>
              <a:t>action</a:t>
            </a:r>
            <a:r>
              <a:rPr lang="en-US" altLang="zh-TW" dirty="0"/>
              <a:t>="</a:t>
            </a:r>
            <a:r>
              <a:rPr lang="en-US" altLang="zh-TW" b="1" dirty="0" err="1"/>
              <a:t>result.php</a:t>
            </a:r>
            <a:r>
              <a:rPr lang="en-US" altLang="zh-TW" dirty="0" smtClean="0"/>
              <a:t>"&gt;</a:t>
            </a:r>
            <a:endParaRPr lang="en-US" altLang="zh-TW" dirty="0"/>
          </a:p>
          <a:p>
            <a:r>
              <a:rPr lang="en-US" altLang="zh-TW" dirty="0"/>
              <a:t>Gene name: </a:t>
            </a:r>
            <a:r>
              <a:rPr lang="en-US" altLang="zh-TW" b="1" dirty="0"/>
              <a:t>&lt;input name="</a:t>
            </a:r>
            <a:r>
              <a:rPr lang="en-US" altLang="zh-TW" b="1" dirty="0" err="1"/>
              <a:t>seq_name</a:t>
            </a:r>
            <a:r>
              <a:rPr lang="en-US" altLang="zh-TW" b="1" dirty="0"/>
              <a:t>" type="text" </a:t>
            </a:r>
            <a:r>
              <a:rPr lang="en-US" altLang="zh-TW" dirty="0"/>
              <a:t>&gt;&lt;</a:t>
            </a:r>
            <a:r>
              <a:rPr lang="en-US" altLang="zh-TW" dirty="0" err="1"/>
              <a:t>br</a:t>
            </a:r>
            <a:r>
              <a:rPr lang="en-US" altLang="zh-TW" dirty="0"/>
              <a:t>&gt;</a:t>
            </a:r>
          </a:p>
          <a:p>
            <a:r>
              <a:rPr lang="en-US" altLang="zh-TW" dirty="0"/>
              <a:t>Sequence &lt;</a:t>
            </a:r>
            <a:r>
              <a:rPr lang="en-US" altLang="zh-TW" dirty="0" err="1"/>
              <a:t>br</a:t>
            </a:r>
            <a:r>
              <a:rPr lang="en-US" altLang="zh-TW" dirty="0"/>
              <a:t>&gt; </a:t>
            </a:r>
            <a:endParaRPr lang="en-US" altLang="zh-TW" dirty="0" smtClean="0"/>
          </a:p>
          <a:p>
            <a:r>
              <a:rPr lang="en-US" altLang="zh-TW" b="1" dirty="0" smtClean="0"/>
              <a:t>&lt;</a:t>
            </a:r>
            <a:r>
              <a:rPr lang="en-US" altLang="zh-TW" b="1" dirty="0" err="1"/>
              <a:t>textarea</a:t>
            </a:r>
            <a:r>
              <a:rPr lang="en-US" altLang="zh-TW" b="1" dirty="0"/>
              <a:t> name="sequence" cols="50"  rows="8"&gt; &lt;/</a:t>
            </a:r>
            <a:r>
              <a:rPr lang="en-US" altLang="zh-TW" b="1" dirty="0" err="1"/>
              <a:t>textarea</a:t>
            </a:r>
            <a:r>
              <a:rPr lang="en-US" altLang="zh-TW" b="1" dirty="0"/>
              <a:t>&gt; </a:t>
            </a:r>
            <a:r>
              <a:rPr lang="en-US" altLang="zh-TW" dirty="0"/>
              <a:t>&lt;</a:t>
            </a:r>
            <a:r>
              <a:rPr lang="en-US" altLang="zh-TW" dirty="0" err="1"/>
              <a:t>br</a:t>
            </a:r>
            <a:r>
              <a:rPr lang="en-US" altLang="zh-TW" dirty="0"/>
              <a:t>&gt;&lt;</a:t>
            </a:r>
            <a:r>
              <a:rPr lang="en-US" altLang="zh-TW" dirty="0" err="1" smtClean="0"/>
              <a:t>br</a:t>
            </a:r>
            <a:r>
              <a:rPr lang="en-US" altLang="zh-TW" dirty="0" smtClean="0"/>
              <a:t>&gt;</a:t>
            </a:r>
            <a:endParaRPr lang="en-US" altLang="zh-TW" dirty="0"/>
          </a:p>
          <a:p>
            <a:r>
              <a:rPr lang="en-US" altLang="zh-TW" dirty="0"/>
              <a:t>A:</a:t>
            </a:r>
            <a:r>
              <a:rPr lang="en-US" altLang="zh-TW" b="1" dirty="0"/>
              <a:t>&lt;input name="</a:t>
            </a:r>
            <a:r>
              <a:rPr lang="en-US" altLang="zh-TW" b="1" dirty="0" err="1"/>
              <a:t>a_value</a:t>
            </a:r>
            <a:r>
              <a:rPr lang="en-US" altLang="zh-TW" b="1" dirty="0"/>
              <a:t>" type="text"&gt;</a:t>
            </a:r>
            <a:r>
              <a:rPr lang="en-US" altLang="zh-TW" dirty="0"/>
              <a:t>&lt;</a:t>
            </a:r>
            <a:r>
              <a:rPr lang="en-US" altLang="zh-TW" dirty="0" err="1"/>
              <a:t>br</a:t>
            </a:r>
            <a:r>
              <a:rPr lang="en-US" altLang="zh-TW" dirty="0"/>
              <a:t>&gt;</a:t>
            </a:r>
          </a:p>
          <a:p>
            <a:r>
              <a:rPr lang="en-US" altLang="zh-TW" dirty="0"/>
              <a:t>B:</a:t>
            </a:r>
            <a:r>
              <a:rPr lang="en-US" altLang="zh-TW" b="1" dirty="0"/>
              <a:t>&lt;input name="</a:t>
            </a:r>
            <a:r>
              <a:rPr lang="en-US" altLang="zh-TW" b="1" dirty="0" err="1"/>
              <a:t>b_value</a:t>
            </a:r>
            <a:r>
              <a:rPr lang="en-US" altLang="zh-TW" b="1" dirty="0"/>
              <a:t>" type="text</a:t>
            </a:r>
            <a:r>
              <a:rPr lang="en-US" altLang="zh-TW" b="1" dirty="0" smtClean="0"/>
              <a:t>"&gt;</a:t>
            </a:r>
            <a:r>
              <a:rPr lang="en-US" altLang="zh-TW" dirty="0" smtClean="0"/>
              <a:t>&lt;</a:t>
            </a:r>
            <a:r>
              <a:rPr lang="en-US" altLang="zh-TW" dirty="0" err="1"/>
              <a:t>br</a:t>
            </a:r>
            <a:r>
              <a:rPr lang="en-US" altLang="zh-TW" dirty="0"/>
              <a:t>&gt;</a:t>
            </a:r>
          </a:p>
          <a:p>
            <a:r>
              <a:rPr lang="en-US" altLang="zh-TW" b="1" dirty="0"/>
              <a:t>&lt;input name="</a:t>
            </a:r>
            <a:r>
              <a:rPr lang="en-US" altLang="zh-TW" b="1" dirty="0" err="1"/>
              <a:t>arab</a:t>
            </a:r>
            <a:r>
              <a:rPr lang="en-US" altLang="zh-TW" b="1" dirty="0"/>
              <a:t>" type="checkbox" value="ON"  </a:t>
            </a:r>
            <a:r>
              <a:rPr lang="en-US" altLang="zh-TW" b="1" dirty="0">
                <a:solidFill>
                  <a:srgbClr val="0000FF"/>
                </a:solidFill>
              </a:rPr>
              <a:t>checked="checked"</a:t>
            </a:r>
            <a:r>
              <a:rPr lang="en-US" altLang="zh-TW" b="1" dirty="0"/>
              <a:t>&gt;</a:t>
            </a:r>
            <a:r>
              <a:rPr lang="en-US" altLang="zh-TW" dirty="0"/>
              <a:t>Arabidopsis &lt;</a:t>
            </a:r>
            <a:r>
              <a:rPr lang="en-US" altLang="zh-TW" dirty="0" err="1" smtClean="0"/>
              <a:t>br</a:t>
            </a:r>
            <a:r>
              <a:rPr lang="en-US" altLang="zh-TW" dirty="0" smtClean="0"/>
              <a:t>&gt;</a:t>
            </a:r>
            <a:endParaRPr lang="en-US" altLang="zh-TW" dirty="0"/>
          </a:p>
          <a:p>
            <a:r>
              <a:rPr lang="en-US" altLang="zh-TW" b="1" dirty="0"/>
              <a:t>&lt;input name="barley" type="checkbox" value="ON</a:t>
            </a:r>
            <a:r>
              <a:rPr lang="en-US" altLang="zh-TW" b="1" dirty="0" smtClean="0"/>
              <a:t>"&gt;</a:t>
            </a:r>
            <a:r>
              <a:rPr lang="en-US" altLang="zh-TW" dirty="0"/>
              <a:t>Barley&lt;</a:t>
            </a:r>
            <a:r>
              <a:rPr lang="en-US" altLang="zh-TW" dirty="0" err="1"/>
              <a:t>br</a:t>
            </a:r>
            <a:r>
              <a:rPr lang="en-US" altLang="zh-TW" dirty="0"/>
              <a:t>&gt;</a:t>
            </a:r>
          </a:p>
          <a:p>
            <a:r>
              <a:rPr lang="en-US" altLang="zh-TW" b="1" dirty="0"/>
              <a:t>&lt;input name="rice" type="checkbox" value="ON</a:t>
            </a:r>
            <a:r>
              <a:rPr lang="en-US" altLang="zh-TW" b="1" dirty="0" smtClean="0"/>
              <a:t>"&gt;</a:t>
            </a:r>
            <a:r>
              <a:rPr lang="en-US" altLang="zh-TW" dirty="0"/>
              <a:t>Rice&lt;</a:t>
            </a:r>
            <a:r>
              <a:rPr lang="en-US" altLang="zh-TW" dirty="0" err="1"/>
              <a:t>br</a:t>
            </a:r>
            <a:r>
              <a:rPr lang="en-US" altLang="zh-TW" dirty="0"/>
              <a:t>&gt;&lt;</a:t>
            </a:r>
            <a:r>
              <a:rPr lang="en-US" altLang="zh-TW" dirty="0" err="1"/>
              <a:t>br</a:t>
            </a:r>
            <a:r>
              <a:rPr lang="en-US" altLang="zh-TW" dirty="0"/>
              <a:t>&gt;</a:t>
            </a:r>
          </a:p>
          <a:p>
            <a:endParaRPr lang="en-US" altLang="zh-TW" dirty="0"/>
          </a:p>
          <a:p>
            <a:r>
              <a:rPr lang="en-US" altLang="zh-TW" b="1" dirty="0"/>
              <a:t>&lt;input name="library" type="radio" value="A" </a:t>
            </a:r>
            <a:r>
              <a:rPr lang="en-US" altLang="zh-TW" b="1" dirty="0">
                <a:solidFill>
                  <a:srgbClr val="0000FF"/>
                </a:solidFill>
              </a:rPr>
              <a:t>checked="checked</a:t>
            </a:r>
            <a:r>
              <a:rPr lang="en-US" altLang="zh-TW" b="1" dirty="0" smtClean="0">
                <a:solidFill>
                  <a:srgbClr val="0000FF"/>
                </a:solidFill>
              </a:rPr>
              <a:t>"&gt; </a:t>
            </a:r>
            <a:r>
              <a:rPr lang="en-US" altLang="zh-TW" dirty="0"/>
              <a:t>A Library&lt;</a:t>
            </a:r>
            <a:r>
              <a:rPr lang="en-US" altLang="zh-TW" dirty="0" err="1"/>
              <a:t>br</a:t>
            </a:r>
            <a:r>
              <a:rPr lang="en-US" altLang="zh-TW" dirty="0"/>
              <a:t>&gt;</a:t>
            </a:r>
          </a:p>
          <a:p>
            <a:r>
              <a:rPr lang="en-US" altLang="zh-TW" b="1" dirty="0"/>
              <a:t>&lt;input name="library" type="radio" value="B</a:t>
            </a:r>
            <a:r>
              <a:rPr lang="en-US" altLang="zh-TW" b="1" dirty="0" smtClean="0"/>
              <a:t>"&gt; </a:t>
            </a:r>
            <a:r>
              <a:rPr lang="en-US" altLang="zh-TW" dirty="0"/>
              <a:t>B </a:t>
            </a:r>
            <a:r>
              <a:rPr lang="en-US" altLang="zh-TW" dirty="0" err="1" smtClean="0"/>
              <a:t>Liarbry</a:t>
            </a:r>
            <a:endParaRPr lang="en-US" altLang="zh-TW" dirty="0" smtClean="0"/>
          </a:p>
          <a:p>
            <a:r>
              <a:rPr lang="en-US" altLang="zh-TW" dirty="0" smtClean="0"/>
              <a:t>&lt;</a:t>
            </a:r>
            <a:r>
              <a:rPr lang="en-US" altLang="zh-TW" dirty="0" err="1"/>
              <a:t>br</a:t>
            </a:r>
            <a:r>
              <a:rPr lang="en-US" altLang="zh-TW" dirty="0"/>
              <a:t>&gt;&lt;</a:t>
            </a:r>
            <a:r>
              <a:rPr lang="en-US" altLang="zh-TW" dirty="0" err="1"/>
              <a:t>br</a:t>
            </a:r>
            <a:r>
              <a:rPr lang="en-US" altLang="zh-TW" dirty="0"/>
              <a:t>&gt;</a:t>
            </a:r>
          </a:p>
          <a:p>
            <a:endParaRPr lang="en-US" altLang="zh-TW" dirty="0"/>
          </a:p>
          <a:p>
            <a:r>
              <a:rPr lang="en-US" altLang="zh-TW" b="1" dirty="0"/>
              <a:t>&lt;INPUT TYPE="SUBMIT" VALUE="Submit" NAME="submit"&gt;</a:t>
            </a:r>
          </a:p>
          <a:p>
            <a:r>
              <a:rPr lang="en-US" altLang="zh-TW" b="1" dirty="0"/>
              <a:t>&lt;INPUT TYPE="RESET" VALUE="Reset" NAME="reset</a:t>
            </a:r>
            <a:r>
              <a:rPr lang="en-US" altLang="zh-TW" b="1" dirty="0" smtClean="0"/>
              <a:t>"&gt;</a:t>
            </a:r>
            <a:endParaRPr lang="en-US" altLang="zh-TW" b="1" dirty="0"/>
          </a:p>
          <a:p>
            <a:r>
              <a:rPr lang="en-US" altLang="zh-TW" b="1" dirty="0">
                <a:solidFill>
                  <a:srgbClr val="FF0000"/>
                </a:solidFill>
              </a:rPr>
              <a:t>&lt;/form</a:t>
            </a:r>
            <a:r>
              <a:rPr lang="en-US" altLang="zh-TW" b="1" dirty="0" smtClean="0">
                <a:solidFill>
                  <a:srgbClr val="FF0000"/>
                </a:solidFill>
              </a:rPr>
              <a:t>&gt;</a:t>
            </a:r>
            <a:endParaRPr lang="en-US" altLang="zh-TW" b="1" dirty="0">
              <a:solidFill>
                <a:srgbClr val="FF0000"/>
              </a:solidFill>
            </a:endParaRPr>
          </a:p>
        </p:txBody>
      </p:sp>
    </p:spTree>
    <p:extLst>
      <p:ext uri="{BB962C8B-B14F-4D97-AF65-F5344CB8AC3E}">
        <p14:creationId xmlns:p14="http://schemas.microsoft.com/office/powerpoint/2010/main" val="11599708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756" y="365126"/>
            <a:ext cx="9845001" cy="1325563"/>
          </a:xfrm>
        </p:spPr>
        <p:txBody>
          <a:bodyPr/>
          <a:lstStyle/>
          <a:p>
            <a:r>
              <a:rPr lang="en-US" altLang="zh-TW" dirty="0" err="1"/>
              <a:t>r</a:t>
            </a:r>
            <a:r>
              <a:rPr lang="en-US" altLang="zh-TW" dirty="0" err="1" smtClean="0"/>
              <a:t>esult.php</a:t>
            </a:r>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14</a:t>
            </a:fld>
            <a:endParaRPr kumimoji="1" lang="zh-CN" alt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61" t="12033" r="35238" b="13836"/>
          <a:stretch/>
        </p:blipFill>
        <p:spPr bwMode="auto">
          <a:xfrm>
            <a:off x="2434441" y="279779"/>
            <a:ext cx="8297585" cy="654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281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2"/>
          <a:stretch>
            <a:fillRect/>
          </a:stretch>
        </p:blipFill>
        <p:spPr>
          <a:xfrm>
            <a:off x="7100009" y="901842"/>
            <a:ext cx="3728507" cy="2145262"/>
          </a:xfrm>
          <a:prstGeom prst="rect">
            <a:avLst/>
          </a:prstGeom>
        </p:spPr>
      </p:pic>
      <p:sp>
        <p:nvSpPr>
          <p:cNvPr id="7" name="矩形 6"/>
          <p:cNvSpPr/>
          <p:nvPr/>
        </p:nvSpPr>
        <p:spPr>
          <a:xfrm>
            <a:off x="198374" y="2195866"/>
            <a:ext cx="6759146" cy="443737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340864" y="117829"/>
            <a:ext cx="9316164" cy="1246112"/>
          </a:xfrm>
        </p:spPr>
        <p:txBody>
          <a:bodyPr/>
          <a:lstStyle/>
          <a:p>
            <a:r>
              <a:rPr lang="en-US" altLang="zh-TW" dirty="0" smtClean="0"/>
              <a:t>PHP program connecting to MySQL </a:t>
            </a:r>
            <a:endParaRPr lang="zh-TW" altLang="en-US" dirty="0"/>
          </a:p>
        </p:txBody>
      </p:sp>
      <p:sp>
        <p:nvSpPr>
          <p:cNvPr id="3" name="內容版面配置區 2"/>
          <p:cNvSpPr>
            <a:spLocks noGrp="1"/>
          </p:cNvSpPr>
          <p:nvPr>
            <p:ph idx="1"/>
          </p:nvPr>
        </p:nvSpPr>
        <p:spPr/>
        <p:txBody>
          <a:bodyPr/>
          <a:lstStyle/>
          <a:p>
            <a:r>
              <a:rPr lang="en-US" altLang="zh-TW" dirty="0" smtClean="0"/>
              <a:t>Example:</a:t>
            </a:r>
            <a:endParaRPr lang="zh-TW" altLang="en-US" dirty="0"/>
          </a:p>
        </p:txBody>
      </p:sp>
      <p:sp>
        <p:nvSpPr>
          <p:cNvPr id="4" name="頁尾版面配置區 3"/>
          <p:cNvSpPr>
            <a:spLocks noGrp="1"/>
          </p:cNvSpPr>
          <p:nvPr>
            <p:ph type="ftr" sz="quarter" idx="11"/>
          </p:nvPr>
        </p:nvSpPr>
        <p:spPr/>
        <p:txBody>
          <a:bodyPr/>
          <a:lstStyle/>
          <a:p>
            <a:r>
              <a:rPr kumimoji="1" lang="en-US" altLang="zh-CN" smtClean="0"/>
              <a:t>2023 Fall / Dr. Lee Tzong-Yi / NYCU</a:t>
            </a:r>
            <a:endParaRPr kumimoji="1" lang="zh-CN"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15</a:t>
            </a:fld>
            <a:endParaRPr kumimoji="1" lang="zh-CN" altLang="en-US"/>
          </a:p>
        </p:txBody>
      </p:sp>
      <p:sp>
        <p:nvSpPr>
          <p:cNvPr id="6" name="矩形 5"/>
          <p:cNvSpPr/>
          <p:nvPr/>
        </p:nvSpPr>
        <p:spPr>
          <a:xfrm>
            <a:off x="340864" y="2195866"/>
            <a:ext cx="6814365" cy="4524315"/>
          </a:xfrm>
          <a:prstGeom prst="rect">
            <a:avLst/>
          </a:prstGeom>
        </p:spPr>
        <p:txBody>
          <a:bodyPr wrap="square">
            <a:spAutoFit/>
          </a:bodyPr>
          <a:lstStyle/>
          <a:p>
            <a:r>
              <a:rPr lang="zh-TW" altLang="en-US" dirty="0"/>
              <a:t>&lt;?php</a:t>
            </a:r>
          </a:p>
          <a:p>
            <a:endParaRPr lang="zh-TW" altLang="en-US" dirty="0"/>
          </a:p>
          <a:p>
            <a:r>
              <a:rPr lang="zh-TW" altLang="en-US" dirty="0"/>
              <a:t>mysqli_report(MYSQLI_REPORT_ERROR | MYSQLI_REPORT_STRICT);</a:t>
            </a:r>
          </a:p>
          <a:p>
            <a:r>
              <a:rPr lang="zh-TW" altLang="en-US" dirty="0"/>
              <a:t>$link = </a:t>
            </a:r>
            <a:r>
              <a:rPr lang="zh-TW" altLang="en-US" b="1" dirty="0"/>
              <a:t>mysqli_connect</a:t>
            </a:r>
            <a:r>
              <a:rPr lang="zh-TW" altLang="en-US" dirty="0"/>
              <a:t>("localhost", "student", "student", "Practice");</a:t>
            </a:r>
          </a:p>
          <a:p>
            <a:endParaRPr lang="zh-TW" altLang="en-US" dirty="0"/>
          </a:p>
          <a:p>
            <a:r>
              <a:rPr lang="zh-TW" altLang="en-US" dirty="0"/>
              <a:t>$query = "SELECT * from instructor";</a:t>
            </a:r>
          </a:p>
          <a:p>
            <a:endParaRPr lang="zh-TW" altLang="en-US" dirty="0"/>
          </a:p>
          <a:p>
            <a:r>
              <a:rPr lang="zh-TW" altLang="en-US" dirty="0"/>
              <a:t>$result = </a:t>
            </a:r>
            <a:r>
              <a:rPr lang="zh-TW" altLang="en-US" b="1" dirty="0"/>
              <a:t>mysqli_query</a:t>
            </a:r>
            <a:r>
              <a:rPr lang="zh-TW" altLang="en-US" dirty="0"/>
              <a:t>($link,"SELECT * from instructor");</a:t>
            </a:r>
          </a:p>
          <a:p>
            <a:endParaRPr lang="zh-TW" altLang="en-US" dirty="0"/>
          </a:p>
          <a:p>
            <a:r>
              <a:rPr lang="zh-TW" altLang="en-US" dirty="0"/>
              <a:t>while ($row = </a:t>
            </a:r>
            <a:r>
              <a:rPr lang="zh-TW" altLang="en-US" b="1" dirty="0"/>
              <a:t>mysqli_fetch_row</a:t>
            </a:r>
            <a:r>
              <a:rPr lang="zh-TW" altLang="en-US" dirty="0"/>
              <a:t>($result))</a:t>
            </a:r>
          </a:p>
          <a:p>
            <a:r>
              <a:rPr lang="zh-TW" altLang="en-US" dirty="0"/>
              <a:t>{</a:t>
            </a:r>
          </a:p>
          <a:p>
            <a:r>
              <a:rPr lang="zh-TW" altLang="en-US" dirty="0"/>
              <a:t>        echo "ID =".$row[0]."&lt;br&gt;\n";</a:t>
            </a:r>
          </a:p>
          <a:p>
            <a:r>
              <a:rPr lang="zh-TW" altLang="en-US" dirty="0"/>
              <a:t>}</a:t>
            </a:r>
          </a:p>
          <a:p>
            <a:r>
              <a:rPr lang="zh-TW" altLang="en-US" b="1" dirty="0"/>
              <a:t>mysqli_close</a:t>
            </a:r>
            <a:r>
              <a:rPr lang="zh-TW" altLang="en-US" dirty="0"/>
              <a:t>($mysqli);</a:t>
            </a:r>
          </a:p>
          <a:p>
            <a:endParaRPr lang="zh-TW" altLang="en-US" dirty="0"/>
          </a:p>
          <a:p>
            <a:r>
              <a:rPr lang="zh-TW" altLang="en-US" dirty="0"/>
              <a:t>?&gt;</a:t>
            </a:r>
          </a:p>
        </p:txBody>
      </p:sp>
      <p:sp>
        <p:nvSpPr>
          <p:cNvPr id="11" name="矩形 10"/>
          <p:cNvSpPr/>
          <p:nvPr/>
        </p:nvSpPr>
        <p:spPr>
          <a:xfrm>
            <a:off x="6776863" y="3048399"/>
            <a:ext cx="2741965"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\\Database connection</a:t>
            </a:r>
            <a:endParaRPr lang="zh-TW" altLang="en-US" dirty="0">
              <a:solidFill>
                <a:srgbClr val="FF0000"/>
              </a:solidFill>
            </a:endParaRPr>
          </a:p>
        </p:txBody>
      </p:sp>
      <p:sp>
        <p:nvSpPr>
          <p:cNvPr id="12" name="矩形 11"/>
          <p:cNvSpPr/>
          <p:nvPr/>
        </p:nvSpPr>
        <p:spPr>
          <a:xfrm>
            <a:off x="3870910" y="3586049"/>
            <a:ext cx="2741965"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\\SQL  sentence</a:t>
            </a:r>
            <a:endParaRPr lang="zh-TW" altLang="en-US" dirty="0">
              <a:solidFill>
                <a:srgbClr val="FF0000"/>
              </a:solidFill>
            </a:endParaRPr>
          </a:p>
        </p:txBody>
      </p:sp>
      <p:sp>
        <p:nvSpPr>
          <p:cNvPr id="13" name="矩形 12"/>
          <p:cNvSpPr/>
          <p:nvPr/>
        </p:nvSpPr>
        <p:spPr>
          <a:xfrm>
            <a:off x="5729027" y="4112494"/>
            <a:ext cx="2741965"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\\SQL  execution</a:t>
            </a:r>
            <a:endParaRPr lang="zh-TW" altLang="en-US" dirty="0">
              <a:solidFill>
                <a:srgbClr val="FF0000"/>
              </a:solidFill>
            </a:endParaRPr>
          </a:p>
        </p:txBody>
      </p:sp>
      <p:sp>
        <p:nvSpPr>
          <p:cNvPr id="14" name="矩形 13"/>
          <p:cNvSpPr/>
          <p:nvPr/>
        </p:nvSpPr>
        <p:spPr>
          <a:xfrm>
            <a:off x="4308349" y="4671892"/>
            <a:ext cx="3248609"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\\Fetch query results row by row</a:t>
            </a:r>
            <a:endParaRPr lang="zh-TW" altLang="en-US" dirty="0">
              <a:solidFill>
                <a:srgbClr val="FF0000"/>
              </a:solidFill>
            </a:endParaRPr>
          </a:p>
        </p:txBody>
      </p:sp>
      <p:sp>
        <p:nvSpPr>
          <p:cNvPr id="15" name="矩形 14"/>
          <p:cNvSpPr/>
          <p:nvPr/>
        </p:nvSpPr>
        <p:spPr>
          <a:xfrm>
            <a:off x="3617587" y="5218879"/>
            <a:ext cx="3248609"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\\print out the results</a:t>
            </a:r>
            <a:endParaRPr lang="zh-TW" altLang="en-US" dirty="0">
              <a:solidFill>
                <a:srgbClr val="FF0000"/>
              </a:solidFill>
            </a:endParaRPr>
          </a:p>
        </p:txBody>
      </p:sp>
      <p:sp>
        <p:nvSpPr>
          <p:cNvPr id="16" name="矩形 15"/>
          <p:cNvSpPr/>
          <p:nvPr/>
        </p:nvSpPr>
        <p:spPr>
          <a:xfrm>
            <a:off x="2518928" y="5792758"/>
            <a:ext cx="3248609" cy="380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srgbClr val="FF0000"/>
                </a:solidFill>
              </a:rPr>
              <a:t>\\Database</a:t>
            </a:r>
            <a:r>
              <a:rPr lang="en-US" altLang="zh-TW" dirty="0">
                <a:solidFill>
                  <a:srgbClr val="FF0000"/>
                </a:solidFill>
              </a:rPr>
              <a:t> </a:t>
            </a:r>
            <a:r>
              <a:rPr lang="en-US" altLang="zh-TW" dirty="0" smtClean="0">
                <a:solidFill>
                  <a:srgbClr val="FF0000"/>
                </a:solidFill>
              </a:rPr>
              <a:t>connection closed</a:t>
            </a:r>
            <a:endParaRPr lang="zh-TW" altLang="en-US" dirty="0">
              <a:solidFill>
                <a:srgbClr val="FF0000"/>
              </a:solidFill>
            </a:endParaRPr>
          </a:p>
        </p:txBody>
      </p:sp>
    </p:spTree>
    <p:extLst>
      <p:ext uri="{BB962C8B-B14F-4D97-AF65-F5344CB8AC3E}">
        <p14:creationId xmlns:p14="http://schemas.microsoft.com/office/powerpoint/2010/main" val="244791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of PHP programming</a:t>
            </a:r>
            <a:endParaRPr lang="zh-TW" altLang="en-US" dirty="0"/>
          </a:p>
        </p:txBody>
      </p:sp>
      <p:sp>
        <p:nvSpPr>
          <p:cNvPr id="3" name="內容版面配置區 2"/>
          <p:cNvSpPr>
            <a:spLocks noGrp="1"/>
          </p:cNvSpPr>
          <p:nvPr>
            <p:ph idx="1"/>
          </p:nvPr>
        </p:nvSpPr>
        <p:spPr/>
        <p:txBody>
          <a:bodyPr/>
          <a:lstStyle/>
          <a:p>
            <a:r>
              <a:rPr lang="en-US" altLang="zh-TW" dirty="0">
                <a:latin typeface="+mn-lt"/>
              </a:rPr>
              <a:t>PHP (recursive acronym for </a:t>
            </a:r>
            <a:r>
              <a:rPr lang="en-US" altLang="zh-TW" i="1" dirty="0">
                <a:latin typeface="+mn-lt"/>
              </a:rPr>
              <a:t>PHP: </a:t>
            </a:r>
            <a:r>
              <a:rPr lang="en-US" altLang="zh-TW" b="1" i="1" dirty="0">
                <a:solidFill>
                  <a:srgbClr val="FF0000"/>
                </a:solidFill>
                <a:latin typeface="+mn-lt"/>
              </a:rPr>
              <a:t>Hypertext Preprocessor</a:t>
            </a:r>
            <a:r>
              <a:rPr lang="en-US" altLang="zh-TW" dirty="0">
                <a:latin typeface="+mn-lt"/>
              </a:rPr>
              <a:t>) is a widely-used open source general-purpose scripting language that is especially suited for </a:t>
            </a:r>
            <a:r>
              <a:rPr lang="en-US" altLang="zh-TW" dirty="0">
                <a:solidFill>
                  <a:srgbClr val="0033CC"/>
                </a:solidFill>
                <a:latin typeface="+mn-lt"/>
              </a:rPr>
              <a:t>web development </a:t>
            </a:r>
            <a:r>
              <a:rPr lang="en-US" altLang="zh-TW" dirty="0">
                <a:latin typeface="+mn-lt"/>
              </a:rPr>
              <a:t>and can be embedded into HTML</a:t>
            </a:r>
            <a:r>
              <a:rPr lang="en-US" altLang="zh-TW" dirty="0" smtClean="0">
                <a:latin typeface="+mn-lt"/>
              </a:rPr>
              <a:t>.</a:t>
            </a:r>
          </a:p>
          <a:p>
            <a:pPr lvl="1"/>
            <a:r>
              <a:rPr lang="en-US" altLang="zh-TW" dirty="0">
                <a:latin typeface="+mn-lt"/>
                <a:ea typeface="新細明體" charset="-120"/>
              </a:rPr>
              <a:t>Techniques for programming dynamic features into </a:t>
            </a:r>
            <a:r>
              <a:rPr lang="en-US" altLang="zh-TW" dirty="0" smtClean="0">
                <a:latin typeface="+mn-lt"/>
                <a:ea typeface="新細明體" charset="-120"/>
              </a:rPr>
              <a:t>Web</a:t>
            </a:r>
          </a:p>
          <a:p>
            <a:pPr lvl="1"/>
            <a:r>
              <a:rPr lang="en-US" altLang="zh-TW" dirty="0">
                <a:latin typeface="+mn-lt"/>
                <a:ea typeface="新細明體" charset="-120"/>
              </a:rPr>
              <a:t>Open source scripting language</a:t>
            </a:r>
          </a:p>
          <a:p>
            <a:pPr lvl="1"/>
            <a:r>
              <a:rPr lang="en-US" altLang="zh-TW" dirty="0">
                <a:latin typeface="+mn-lt"/>
                <a:ea typeface="新細明體" charset="-120"/>
              </a:rPr>
              <a:t>Available on most computer platforms</a:t>
            </a:r>
          </a:p>
          <a:p>
            <a:r>
              <a:rPr lang="en-US" altLang="zh-TW" dirty="0">
                <a:latin typeface="+mn-lt"/>
              </a:rPr>
              <a:t>The best things in using PHP are that it is extremely simple for a newcomer, but offers many </a:t>
            </a:r>
            <a:r>
              <a:rPr lang="en-US" altLang="zh-TW" dirty="0">
                <a:solidFill>
                  <a:srgbClr val="0000FF"/>
                </a:solidFill>
                <a:latin typeface="+mn-lt"/>
              </a:rPr>
              <a:t>advanced features </a:t>
            </a:r>
            <a:r>
              <a:rPr lang="en-US" altLang="zh-TW" dirty="0">
                <a:latin typeface="+mn-lt"/>
              </a:rPr>
              <a:t>for a professional programmer</a:t>
            </a:r>
            <a:r>
              <a:rPr lang="en-US" altLang="zh-TW" dirty="0" smtClean="0">
                <a:latin typeface="+mn-lt"/>
              </a:rPr>
              <a:t>.</a:t>
            </a:r>
            <a:endParaRPr lang="en-US" altLang="zh-TW" dirty="0">
              <a:latin typeface="+mn-lt"/>
              <a:ea typeface="新細明體" charset="-120"/>
            </a:endParaRPr>
          </a:p>
          <a:p>
            <a:endParaRPr lang="zh-TW" altLang="en-US" dirty="0">
              <a:latin typeface="+mn-lt"/>
            </a:endParaRPr>
          </a:p>
          <a:p>
            <a:endParaRPr lang="zh-TW" altLang="en-US"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16</a:t>
            </a:fld>
            <a:endParaRPr kumimoji="1" lang="zh-CN" altLang="en-US"/>
          </a:p>
        </p:txBody>
      </p:sp>
    </p:spTree>
    <p:extLst>
      <p:ext uri="{BB962C8B-B14F-4D97-AF65-F5344CB8AC3E}">
        <p14:creationId xmlns:p14="http://schemas.microsoft.com/office/powerpoint/2010/main" val="4211992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Embedded into HTML</a:t>
            </a:r>
            <a:endParaRPr lang="zh-TW" altLang="en-US" dirty="0"/>
          </a:p>
        </p:txBody>
      </p:sp>
      <p:sp>
        <p:nvSpPr>
          <p:cNvPr id="3" name="內容版面配置區 2"/>
          <p:cNvSpPr>
            <a:spLocks noGrp="1"/>
          </p:cNvSpPr>
          <p:nvPr>
            <p:ph idx="1"/>
          </p:nvPr>
        </p:nvSpPr>
        <p:spPr>
          <a:xfrm>
            <a:off x="742593" y="1754375"/>
            <a:ext cx="9316164" cy="751320"/>
          </a:xfrm>
        </p:spPr>
        <p:txBody>
          <a:bodyPr/>
          <a:lstStyle/>
          <a:p>
            <a:r>
              <a:rPr lang="en-US" altLang="zh-TW" dirty="0" smtClean="0"/>
              <a:t>PHP Reference manual: </a:t>
            </a:r>
            <a:r>
              <a:rPr lang="en-US" altLang="zh-TW" dirty="0" smtClean="0">
                <a:hlinkClick r:id="rId2"/>
              </a:rPr>
              <a:t>http</a:t>
            </a:r>
            <a:r>
              <a:rPr lang="en-US" altLang="zh-TW" dirty="0">
                <a:hlinkClick r:id="rId2"/>
              </a:rPr>
              <a:t>://</a:t>
            </a:r>
            <a:r>
              <a:rPr lang="en-US" altLang="zh-TW" dirty="0" smtClean="0">
                <a:hlinkClick r:id="rId2"/>
              </a:rPr>
              <a:t>php.net/manual/en/index.php</a:t>
            </a:r>
            <a:r>
              <a:rPr lang="en-US" altLang="zh-TW" dirty="0" smtClean="0"/>
              <a:t> </a:t>
            </a:r>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17</a:t>
            </a:fld>
            <a:endParaRPr kumimoji="1" lang="zh-CN" alt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916" t="16667" r="31726" b="40133"/>
          <a:stretch/>
        </p:blipFill>
        <p:spPr bwMode="auto">
          <a:xfrm>
            <a:off x="742593" y="2240367"/>
            <a:ext cx="9505812" cy="4397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87061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can PHP do?</a:t>
            </a:r>
            <a:endParaRPr lang="zh-TW" altLang="en-US" dirty="0"/>
          </a:p>
        </p:txBody>
      </p:sp>
      <p:sp>
        <p:nvSpPr>
          <p:cNvPr id="3" name="內容版面配置區 2"/>
          <p:cNvSpPr>
            <a:spLocks noGrp="1"/>
          </p:cNvSpPr>
          <p:nvPr>
            <p:ph idx="1"/>
          </p:nvPr>
        </p:nvSpPr>
        <p:spPr>
          <a:xfrm>
            <a:off x="742593" y="1825625"/>
            <a:ext cx="9316164" cy="4530726"/>
          </a:xfrm>
        </p:spPr>
        <p:txBody>
          <a:bodyPr>
            <a:normAutofit/>
          </a:bodyPr>
          <a:lstStyle/>
          <a:p>
            <a:r>
              <a:rPr lang="en-US" altLang="zh-TW" dirty="0" smtClean="0">
                <a:latin typeface="+mn-lt"/>
              </a:rPr>
              <a:t>Anything.</a:t>
            </a:r>
          </a:p>
          <a:p>
            <a:endParaRPr lang="en-US" altLang="zh-TW" dirty="0" smtClean="0">
              <a:latin typeface="+mn-lt"/>
            </a:endParaRPr>
          </a:p>
          <a:p>
            <a:r>
              <a:rPr lang="en-US" altLang="zh-TW" dirty="0" smtClean="0">
                <a:latin typeface="+mn-lt"/>
              </a:rPr>
              <a:t>What </a:t>
            </a:r>
            <a:r>
              <a:rPr lang="en-US" altLang="zh-TW" dirty="0">
                <a:latin typeface="+mn-lt"/>
              </a:rPr>
              <a:t>distinguishes PHP from something like client-side JavaScript is that </a:t>
            </a:r>
            <a:r>
              <a:rPr lang="en-US" altLang="zh-TW" b="1" dirty="0">
                <a:solidFill>
                  <a:srgbClr val="FF0000"/>
                </a:solidFill>
                <a:latin typeface="+mn-lt"/>
              </a:rPr>
              <a:t>the code is executed on the server</a:t>
            </a:r>
            <a:r>
              <a:rPr lang="en-US" altLang="zh-TW" dirty="0">
                <a:latin typeface="+mn-lt"/>
              </a:rPr>
              <a:t>, generating HTML which is then sent </a:t>
            </a:r>
            <a:r>
              <a:rPr lang="en-US" altLang="zh-TW" dirty="0" smtClean="0">
                <a:latin typeface="+mn-lt"/>
              </a:rPr>
              <a:t>back to </a:t>
            </a:r>
            <a:r>
              <a:rPr lang="en-US" altLang="zh-TW" dirty="0">
                <a:latin typeface="+mn-lt"/>
              </a:rPr>
              <a:t>the client. </a:t>
            </a:r>
          </a:p>
          <a:p>
            <a:endParaRPr lang="en-US" altLang="zh-TW" dirty="0" smtClean="0">
              <a:latin typeface="+mn-lt"/>
            </a:endParaRPr>
          </a:p>
          <a:p>
            <a:r>
              <a:rPr lang="en-US" altLang="zh-TW" dirty="0" smtClean="0">
                <a:latin typeface="+mn-lt"/>
              </a:rPr>
              <a:t>PHP </a:t>
            </a:r>
            <a:r>
              <a:rPr lang="en-US" altLang="zh-TW" dirty="0">
                <a:latin typeface="+mn-lt"/>
              </a:rPr>
              <a:t>is mainly focused on </a:t>
            </a:r>
            <a:r>
              <a:rPr lang="en-US" altLang="zh-TW" b="1" dirty="0">
                <a:solidFill>
                  <a:srgbClr val="FF0000"/>
                </a:solidFill>
                <a:latin typeface="+mn-lt"/>
              </a:rPr>
              <a:t>server-side scripting</a:t>
            </a:r>
            <a:r>
              <a:rPr lang="en-US" altLang="zh-TW" dirty="0">
                <a:latin typeface="+mn-lt"/>
              </a:rPr>
              <a:t>, so you can do anything any other CGI program can do, such as collect form data, generate dynamic page content, or send and receive cookies. </a:t>
            </a:r>
          </a:p>
          <a:p>
            <a:endParaRPr lang="en-US" altLang="zh-TW" dirty="0" smtClean="0">
              <a:latin typeface="+mn-lt"/>
            </a:endParaRPr>
          </a:p>
          <a:p>
            <a:r>
              <a:rPr lang="en-US" altLang="zh-TW" dirty="0" smtClean="0">
                <a:latin typeface="+mn-lt"/>
              </a:rPr>
              <a:t>But </a:t>
            </a:r>
            <a:r>
              <a:rPr lang="en-US" altLang="zh-TW" dirty="0">
                <a:latin typeface="+mn-lt"/>
              </a:rPr>
              <a:t>PHP can do much more.</a:t>
            </a:r>
            <a:endParaRPr lang="zh-TW" altLang="en-US" dirty="0">
              <a:latin typeface="+mn-lt"/>
            </a:endParaRPr>
          </a:p>
          <a:p>
            <a:endParaRPr lang="zh-TW" altLang="en-US"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18</a:t>
            </a:fld>
            <a:endParaRPr kumimoji="1" lang="zh-CN" altLang="en-US"/>
          </a:p>
        </p:txBody>
      </p:sp>
    </p:spTree>
    <p:extLst>
      <p:ext uri="{BB962C8B-B14F-4D97-AF65-F5344CB8AC3E}">
        <p14:creationId xmlns:p14="http://schemas.microsoft.com/office/powerpoint/2010/main" val="2134546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Common Gateway Interface (CGI)</a:t>
            </a:r>
            <a:endParaRPr lang="zh-TW" altLang="en-US" dirty="0"/>
          </a:p>
        </p:txBody>
      </p:sp>
      <p:sp>
        <p:nvSpPr>
          <p:cNvPr id="3" name="內容版面配置區 2"/>
          <p:cNvSpPr>
            <a:spLocks noGrp="1"/>
          </p:cNvSpPr>
          <p:nvPr>
            <p:ph idx="1"/>
          </p:nvPr>
        </p:nvSpPr>
        <p:spPr/>
        <p:txBody>
          <a:bodyPr/>
          <a:lstStyle/>
          <a:p>
            <a:r>
              <a:rPr lang="en-US" altLang="zh-TW" dirty="0" smtClean="0"/>
              <a:t>PHP is a sort of common gateway interface (CGI).</a:t>
            </a:r>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19</a:t>
            </a:fld>
            <a:endParaRPr kumimoji="1" lang="zh-CN" altLang="en-US"/>
          </a:p>
        </p:txBody>
      </p:sp>
      <p:pic>
        <p:nvPicPr>
          <p:cNvPr id="1026" name="Picture 2" descr="http://ecomputernotes.com/images/Common%20Gateway%20Inter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338" y="2423733"/>
            <a:ext cx="7661663" cy="42383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4542" y="2505695"/>
            <a:ext cx="1816925" cy="593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00FF"/>
                </a:solidFill>
              </a:rPr>
              <a:t>PHP or JSP</a:t>
            </a:r>
            <a:endParaRPr lang="zh-TW" altLang="en-US" dirty="0">
              <a:solidFill>
                <a:srgbClr val="0000FF"/>
              </a:solidFill>
            </a:endParaRPr>
          </a:p>
        </p:txBody>
      </p:sp>
    </p:spTree>
    <p:extLst>
      <p:ext uri="{BB962C8B-B14F-4D97-AF65-F5344CB8AC3E}">
        <p14:creationId xmlns:p14="http://schemas.microsoft.com/office/powerpoint/2010/main" val="33636693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lIns="90488" tIns="44450" rIns="90488" bIns="44450" anchor="ctr">
            <a:normAutofit/>
          </a:bodyPr>
          <a:lstStyle/>
          <a:p>
            <a:pPr>
              <a:defRPr/>
            </a:pPr>
            <a:r>
              <a:rPr lang="en-US" altLang="zh-TW" sz="4000" dirty="0" smtClean="0">
                <a:ea typeface="新細明體" charset="-120"/>
              </a:rPr>
              <a:t>Outline</a:t>
            </a:r>
          </a:p>
        </p:txBody>
      </p:sp>
      <p:sp>
        <p:nvSpPr>
          <p:cNvPr id="5123" name="Rectangle 3"/>
          <p:cNvSpPr>
            <a:spLocks noGrp="1" noChangeArrowheads="1"/>
          </p:cNvSpPr>
          <p:nvPr>
            <p:ph type="body" idx="1"/>
          </p:nvPr>
        </p:nvSpPr>
        <p:spPr>
          <a:xfrm>
            <a:off x="956370" y="1816924"/>
            <a:ext cx="8757345" cy="4405746"/>
          </a:xfrm>
          <a:noFill/>
        </p:spPr>
        <p:txBody>
          <a:bodyPr lIns="90488" tIns="44450" rIns="90488" bIns="44450">
            <a:normAutofit/>
          </a:bodyPr>
          <a:lstStyle/>
          <a:p>
            <a:r>
              <a:rPr lang="en-US" altLang="zh-TW" sz="2800" dirty="0" smtClean="0">
                <a:latin typeface="+mn-lt"/>
              </a:rPr>
              <a:t>Application </a:t>
            </a:r>
            <a:r>
              <a:rPr lang="en-US" altLang="zh-TW" sz="2800" dirty="0">
                <a:latin typeface="+mn-lt"/>
              </a:rPr>
              <a:t>Programs and User Interfaces</a:t>
            </a:r>
          </a:p>
          <a:p>
            <a:r>
              <a:rPr lang="en-US" altLang="zh-TW" sz="2800" dirty="0">
                <a:latin typeface="+mn-lt"/>
              </a:rPr>
              <a:t>Web Fundamentals</a:t>
            </a:r>
          </a:p>
          <a:p>
            <a:r>
              <a:rPr lang="en-US" altLang="zh-TW" sz="2800" dirty="0">
                <a:latin typeface="+mn-lt"/>
              </a:rPr>
              <a:t>Application Architectures</a:t>
            </a:r>
          </a:p>
          <a:p>
            <a:r>
              <a:rPr lang="en-US" altLang="zh-TW" sz="2800" dirty="0" err="1">
                <a:latin typeface="+mn-lt"/>
              </a:rPr>
              <a:t>HyperText</a:t>
            </a:r>
            <a:r>
              <a:rPr lang="en-US" altLang="zh-TW" sz="2800" dirty="0">
                <a:latin typeface="+mn-lt"/>
              </a:rPr>
              <a:t> Transfer Protocol (HTTP)</a:t>
            </a:r>
          </a:p>
          <a:p>
            <a:r>
              <a:rPr lang="en-US" altLang="zh-TW" sz="2800" dirty="0" err="1">
                <a:latin typeface="+mn-lt"/>
              </a:rPr>
              <a:t>HyperText</a:t>
            </a:r>
            <a:r>
              <a:rPr lang="en-US" altLang="zh-TW" sz="2800" dirty="0">
                <a:latin typeface="+mn-lt"/>
              </a:rPr>
              <a:t> Markup Language (HTML)</a:t>
            </a:r>
          </a:p>
          <a:p>
            <a:r>
              <a:rPr lang="en-US" altLang="zh-TW" sz="2800" dirty="0">
                <a:latin typeface="+mn-lt"/>
              </a:rPr>
              <a:t>Web server programming - PHP</a:t>
            </a:r>
          </a:p>
          <a:p>
            <a:r>
              <a:rPr lang="en-US" altLang="zh-TW" sz="2800" dirty="0">
                <a:latin typeface="+mn-lt"/>
              </a:rPr>
              <a:t>Introduction of PHP programing</a:t>
            </a:r>
          </a:p>
        </p:txBody>
      </p:sp>
      <p:sp>
        <p:nvSpPr>
          <p:cNvPr id="3" name="投影片編號版面配置區 2"/>
          <p:cNvSpPr>
            <a:spLocks noGrp="1"/>
          </p:cNvSpPr>
          <p:nvPr>
            <p:ph type="sldNum" sz="quarter" idx="12"/>
          </p:nvPr>
        </p:nvSpPr>
        <p:spPr/>
        <p:txBody>
          <a:bodyPr/>
          <a:lstStyle/>
          <a:p>
            <a:fld id="{EB8F4B19-15CE-6447-8B5B-203C99CD9CD4}" type="slidenum">
              <a:rPr kumimoji="1" lang="zh-CN" altLang="en-US" smtClean="0"/>
              <a:t>2</a:t>
            </a:fld>
            <a:endParaRPr kumimoji="1" lang="zh-CN" altLang="en-US"/>
          </a:p>
        </p:txBody>
      </p:sp>
    </p:spTree>
    <p:extLst>
      <p:ext uri="{BB962C8B-B14F-4D97-AF65-F5344CB8AC3E}">
        <p14:creationId xmlns:p14="http://schemas.microsoft.com/office/powerpoint/2010/main" val="2896196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Three main areas where PHP scripts are used</a:t>
            </a:r>
            <a:endParaRPr lang="zh-TW" altLang="en-US" dirty="0"/>
          </a:p>
        </p:txBody>
      </p:sp>
      <p:sp>
        <p:nvSpPr>
          <p:cNvPr id="3" name="內容版面配置區 2"/>
          <p:cNvSpPr>
            <a:spLocks noGrp="1"/>
          </p:cNvSpPr>
          <p:nvPr>
            <p:ph idx="1"/>
          </p:nvPr>
        </p:nvSpPr>
        <p:spPr/>
        <p:txBody>
          <a:bodyPr/>
          <a:lstStyle/>
          <a:p>
            <a:r>
              <a:rPr lang="en-US" altLang="zh-TW" b="1" dirty="0"/>
              <a:t>Server-side scripting</a:t>
            </a:r>
            <a:endParaRPr lang="en-US" altLang="zh-TW" dirty="0"/>
          </a:p>
          <a:p>
            <a:pPr lvl="1"/>
            <a:r>
              <a:rPr lang="en-US" altLang="zh-TW" dirty="0"/>
              <a:t>This is the most traditional and main target field for PHP.</a:t>
            </a:r>
          </a:p>
          <a:p>
            <a:r>
              <a:rPr lang="en-US" altLang="zh-TW" b="1" dirty="0"/>
              <a:t>Command line scripting</a:t>
            </a:r>
            <a:endParaRPr lang="en-US" altLang="zh-TW" dirty="0"/>
          </a:p>
          <a:p>
            <a:pPr lvl="1"/>
            <a:r>
              <a:rPr lang="en-US" altLang="zh-TW" dirty="0"/>
              <a:t>You can make a PHP script to run it without any server or browser. </a:t>
            </a:r>
          </a:p>
          <a:p>
            <a:r>
              <a:rPr lang="en-US" altLang="zh-TW" b="1" dirty="0"/>
              <a:t>Writing desktop applications</a:t>
            </a:r>
            <a:endParaRPr lang="en-US" altLang="zh-TW" dirty="0"/>
          </a:p>
          <a:p>
            <a:pPr lvl="1"/>
            <a:r>
              <a:rPr lang="en-US" altLang="zh-TW" dirty="0"/>
              <a:t>PHP is probably not the very best language to create a desktop application with a graphical user interface, but if you know PHP very well, you can also use PHP-GTK to write such programs.</a:t>
            </a:r>
            <a:endParaRPr lang="zh-TW" altLang="en-US" dirty="0"/>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20</a:t>
            </a:fld>
            <a:endParaRPr kumimoji="1" lang="zh-CN" altLang="en-US"/>
          </a:p>
        </p:txBody>
      </p:sp>
    </p:spTree>
    <p:extLst>
      <p:ext uri="{BB962C8B-B14F-4D97-AF65-F5344CB8AC3E}">
        <p14:creationId xmlns:p14="http://schemas.microsoft.com/office/powerpoint/2010/main" val="3118265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Get started</a:t>
            </a:r>
            <a:endParaRPr lang="zh-TW" altLang="en-US" sz="3600" dirty="0"/>
          </a:p>
        </p:txBody>
      </p:sp>
      <p:sp>
        <p:nvSpPr>
          <p:cNvPr id="3" name="內容版面配置區 2"/>
          <p:cNvSpPr>
            <a:spLocks noGrp="1"/>
          </p:cNvSpPr>
          <p:nvPr>
            <p:ph idx="1"/>
          </p:nvPr>
        </p:nvSpPr>
        <p:spPr>
          <a:xfrm>
            <a:off x="742593" y="1825625"/>
            <a:ext cx="9316164" cy="4658302"/>
          </a:xfrm>
        </p:spPr>
        <p:txBody>
          <a:bodyPr>
            <a:normAutofit fontScale="92500" lnSpcReduction="10000"/>
          </a:bodyPr>
          <a:lstStyle/>
          <a:p>
            <a:r>
              <a:rPr lang="en-US" altLang="zh-TW" dirty="0">
                <a:latin typeface="+mn-lt"/>
              </a:rPr>
              <a:t>When PHP parses a file, it looks for opening and closing tags, which are </a:t>
            </a:r>
            <a:r>
              <a:rPr lang="en-US" altLang="zh-TW" b="1" i="1" dirty="0">
                <a:solidFill>
                  <a:srgbClr val="FF0000"/>
                </a:solidFill>
                <a:latin typeface="+mn-lt"/>
              </a:rPr>
              <a:t>&lt;?</a:t>
            </a:r>
            <a:r>
              <a:rPr lang="en-US" altLang="zh-TW" b="1" i="1" dirty="0" err="1">
                <a:solidFill>
                  <a:srgbClr val="FF0000"/>
                </a:solidFill>
                <a:latin typeface="+mn-lt"/>
              </a:rPr>
              <a:t>php</a:t>
            </a:r>
            <a:r>
              <a:rPr lang="en-US" altLang="zh-TW" dirty="0">
                <a:latin typeface="+mn-lt"/>
              </a:rPr>
              <a:t> and </a:t>
            </a:r>
            <a:r>
              <a:rPr lang="en-US" altLang="zh-TW" b="1" i="1" dirty="0">
                <a:solidFill>
                  <a:srgbClr val="FF0000"/>
                </a:solidFill>
                <a:latin typeface="+mn-lt"/>
              </a:rPr>
              <a:t>?&gt;</a:t>
            </a:r>
            <a:r>
              <a:rPr lang="en-US" altLang="zh-TW" dirty="0">
                <a:latin typeface="+mn-lt"/>
              </a:rPr>
              <a:t> which tell PHP to start and stop interpreting the code between them</a:t>
            </a:r>
            <a:r>
              <a:rPr lang="en-US" altLang="zh-TW" dirty="0" smtClean="0">
                <a:latin typeface="+mn-lt"/>
              </a:rPr>
              <a:t>.</a:t>
            </a:r>
          </a:p>
          <a:p>
            <a:pPr lvl="1"/>
            <a:r>
              <a:rPr lang="en-US" altLang="zh-TW" dirty="0">
                <a:ea typeface="新細明體" charset="-120"/>
              </a:rPr>
              <a:t>Comments: </a:t>
            </a:r>
            <a:r>
              <a:rPr lang="en-US" altLang="zh-TW" dirty="0">
                <a:solidFill>
                  <a:srgbClr val="0033CC"/>
                </a:solidFill>
                <a:latin typeface="Courier New" pitchFamily="49" charset="0"/>
                <a:ea typeface="新細明體" charset="-120"/>
                <a:cs typeface="Courier New" pitchFamily="49" charset="0"/>
              </a:rPr>
              <a:t>//</a:t>
            </a:r>
            <a:r>
              <a:rPr lang="en-US" altLang="zh-TW" dirty="0">
                <a:ea typeface="新細明體" charset="-120"/>
              </a:rPr>
              <a:t> or </a:t>
            </a:r>
            <a:r>
              <a:rPr lang="en-US" altLang="zh-TW" dirty="0" smtClean="0">
                <a:ea typeface="新細明體" charset="-120"/>
              </a:rPr>
              <a:t> </a:t>
            </a:r>
            <a:r>
              <a:rPr lang="en-US" altLang="zh-TW" dirty="0" smtClean="0">
                <a:solidFill>
                  <a:srgbClr val="0033CC"/>
                </a:solidFill>
                <a:latin typeface="Courier New" pitchFamily="49" charset="0"/>
                <a:ea typeface="新細明體" charset="-120"/>
                <a:cs typeface="Courier New" pitchFamily="49" charset="0"/>
              </a:rPr>
              <a:t>/* … </a:t>
            </a:r>
            <a:r>
              <a:rPr lang="en-US" altLang="zh-TW" dirty="0">
                <a:solidFill>
                  <a:srgbClr val="0033CC"/>
                </a:solidFill>
                <a:latin typeface="Courier New" pitchFamily="49" charset="0"/>
                <a:ea typeface="新細明體" charset="-120"/>
                <a:cs typeface="Courier New" pitchFamily="49" charset="0"/>
              </a:rPr>
              <a:t>*/</a:t>
            </a:r>
          </a:p>
          <a:p>
            <a:endParaRPr lang="en-US" altLang="zh-TW" dirty="0" smtClean="0">
              <a:latin typeface="+mn-lt"/>
            </a:endParaRPr>
          </a:p>
          <a:p>
            <a:r>
              <a:rPr lang="en-US" altLang="zh-TW" dirty="0" smtClean="0">
                <a:latin typeface="+mn-lt"/>
              </a:rPr>
              <a:t>Get </a:t>
            </a:r>
            <a:r>
              <a:rPr lang="en-US" altLang="zh-TW" dirty="0">
                <a:latin typeface="+mn-lt"/>
              </a:rPr>
              <a:t>system information from PHP</a:t>
            </a:r>
          </a:p>
          <a:p>
            <a:pPr lvl="1"/>
            <a:r>
              <a:rPr lang="en-US" altLang="zh-TW" b="1" dirty="0">
                <a:solidFill>
                  <a:srgbClr val="FF0000"/>
                </a:solidFill>
                <a:latin typeface="+mn-lt"/>
              </a:rPr>
              <a:t>&lt;?</a:t>
            </a:r>
            <a:r>
              <a:rPr lang="en-US" altLang="zh-TW" b="1" dirty="0" err="1">
                <a:solidFill>
                  <a:srgbClr val="FF0000"/>
                </a:solidFill>
                <a:latin typeface="+mn-lt"/>
              </a:rPr>
              <a:t>php</a:t>
            </a:r>
            <a:r>
              <a:rPr lang="en-US" altLang="zh-TW" dirty="0">
                <a:latin typeface="+mn-lt"/>
              </a:rPr>
              <a:t> </a:t>
            </a:r>
            <a:r>
              <a:rPr lang="en-US" altLang="zh-TW" dirty="0" err="1">
                <a:latin typeface="+mn-lt"/>
              </a:rPr>
              <a:t>phpinfo</a:t>
            </a:r>
            <a:r>
              <a:rPr lang="en-US" altLang="zh-TW" dirty="0">
                <a:latin typeface="+mn-lt"/>
              </a:rPr>
              <a:t>(); </a:t>
            </a:r>
            <a:r>
              <a:rPr lang="en-US" altLang="zh-TW" b="1" dirty="0">
                <a:solidFill>
                  <a:srgbClr val="FF0000"/>
                </a:solidFill>
                <a:latin typeface="+mn-lt"/>
              </a:rPr>
              <a:t>?&gt;</a:t>
            </a:r>
            <a:endParaRPr lang="zh-TW" altLang="en-US" b="1" dirty="0">
              <a:solidFill>
                <a:srgbClr val="FF0000"/>
              </a:solidFill>
              <a:latin typeface="+mn-lt"/>
            </a:endParaRPr>
          </a:p>
          <a:p>
            <a:endParaRPr lang="en-US" altLang="zh-TW" dirty="0">
              <a:latin typeface="+mn-lt"/>
            </a:endParaRPr>
          </a:p>
          <a:p>
            <a:r>
              <a:rPr lang="en-US" altLang="zh-TW" dirty="0">
                <a:latin typeface="+mn-lt"/>
              </a:rPr>
              <a:t>We are going to check what sort of browser the visitor is using. </a:t>
            </a:r>
          </a:p>
          <a:p>
            <a:pPr lvl="1"/>
            <a:r>
              <a:rPr lang="en-US" altLang="zh-TW" b="1" dirty="0">
                <a:solidFill>
                  <a:srgbClr val="FF0000"/>
                </a:solidFill>
                <a:latin typeface="+mn-lt"/>
              </a:rPr>
              <a:t>&lt;?</a:t>
            </a:r>
            <a:r>
              <a:rPr lang="en-US" altLang="zh-TW" b="1" dirty="0" err="1">
                <a:solidFill>
                  <a:srgbClr val="FF0000"/>
                </a:solidFill>
                <a:latin typeface="+mn-lt"/>
              </a:rPr>
              <a:t>php</a:t>
            </a:r>
            <a:r>
              <a:rPr lang="en-US" altLang="zh-TW" dirty="0">
                <a:latin typeface="+mn-lt"/>
              </a:rPr>
              <a:t/>
            </a:r>
            <a:br>
              <a:rPr lang="en-US" altLang="zh-TW" dirty="0">
                <a:latin typeface="+mn-lt"/>
              </a:rPr>
            </a:br>
            <a:r>
              <a:rPr lang="en-US" altLang="zh-TW" dirty="0" smtClean="0">
                <a:latin typeface="+mn-lt"/>
              </a:rPr>
              <a:t>           echo</a:t>
            </a:r>
            <a:r>
              <a:rPr lang="en-US" altLang="zh-TW" dirty="0">
                <a:latin typeface="+mn-lt"/>
              </a:rPr>
              <a:t> $_SERVER['HTTP_USER_AGENT'];</a:t>
            </a:r>
            <a:br>
              <a:rPr lang="en-US" altLang="zh-TW" dirty="0">
                <a:latin typeface="+mn-lt"/>
              </a:rPr>
            </a:br>
            <a:r>
              <a:rPr lang="en-US" altLang="zh-TW" dirty="0">
                <a:solidFill>
                  <a:srgbClr val="FF0000"/>
                </a:solidFill>
                <a:latin typeface="+mn-lt"/>
              </a:rPr>
              <a:t>?&gt;</a:t>
            </a:r>
            <a:endParaRPr lang="zh-TW" altLang="en-US" dirty="0">
              <a:solidFill>
                <a:srgbClr val="FF0000"/>
              </a:solidFill>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21</a:t>
            </a:fld>
            <a:endParaRPr kumimoji="1" lang="zh-CN" altLang="en-US"/>
          </a:p>
        </p:txBody>
      </p:sp>
    </p:spTree>
    <p:extLst>
      <p:ext uri="{BB962C8B-B14F-4D97-AF65-F5344CB8AC3E}">
        <p14:creationId xmlns:p14="http://schemas.microsoft.com/office/powerpoint/2010/main" val="2897575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Escaping from HTML</a:t>
            </a:r>
            <a:endParaRPr lang="zh-TW" altLang="en-US" sz="3600" dirty="0"/>
          </a:p>
        </p:txBody>
      </p:sp>
      <p:sp>
        <p:nvSpPr>
          <p:cNvPr id="3" name="內容版面配置區 2"/>
          <p:cNvSpPr>
            <a:spLocks noGrp="1"/>
          </p:cNvSpPr>
          <p:nvPr>
            <p:ph idx="1"/>
          </p:nvPr>
        </p:nvSpPr>
        <p:spPr/>
        <p:txBody>
          <a:bodyPr/>
          <a:lstStyle/>
          <a:p>
            <a:r>
              <a:rPr lang="en-US" altLang="zh-TW" dirty="0">
                <a:latin typeface="+mn-lt"/>
              </a:rPr>
              <a:t>Everything outside of a pair of opening and closing tags is ignored by the PHP parser which allows PHP files to have </a:t>
            </a:r>
            <a:r>
              <a:rPr lang="en-US" altLang="zh-TW" dirty="0">
                <a:solidFill>
                  <a:srgbClr val="FF0000"/>
                </a:solidFill>
                <a:latin typeface="+mn-lt"/>
              </a:rPr>
              <a:t>mixed content</a:t>
            </a:r>
            <a:r>
              <a:rPr lang="en-US" altLang="zh-TW" dirty="0">
                <a:latin typeface="+mn-lt"/>
              </a:rPr>
              <a:t>. This allows PHP to be embedded in HTML documents, for example to create templates.</a:t>
            </a:r>
          </a:p>
          <a:p>
            <a:endParaRPr lang="zh-TW" altLang="en-US"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22</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74" t="22640" r="45018" b="65947"/>
          <a:stretch/>
        </p:blipFill>
        <p:spPr bwMode="auto">
          <a:xfrm>
            <a:off x="742593" y="3793040"/>
            <a:ext cx="9458312" cy="15365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26505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Mixing both HTML and </a:t>
            </a:r>
            <a:r>
              <a:rPr lang="en-US" altLang="zh-TW" dirty="0">
                <a:solidFill>
                  <a:srgbClr val="0033CC"/>
                </a:solidFill>
              </a:rPr>
              <a:t>PHP</a:t>
            </a:r>
            <a:r>
              <a:rPr lang="en-US" altLang="zh-TW" dirty="0"/>
              <a:t> modes</a:t>
            </a:r>
            <a:endParaRPr lang="zh-TW" altLang="en-US" dirty="0"/>
          </a:p>
        </p:txBody>
      </p:sp>
      <p:sp>
        <p:nvSpPr>
          <p:cNvPr id="3" name="內容版面配置區 2"/>
          <p:cNvSpPr>
            <a:spLocks noGrp="1"/>
          </p:cNvSpPr>
          <p:nvPr>
            <p:ph idx="1"/>
          </p:nvPr>
        </p:nvSpPr>
        <p:spPr>
          <a:xfrm>
            <a:off x="742593" y="1825624"/>
            <a:ext cx="9316164" cy="4895851"/>
          </a:xfrm>
        </p:spPr>
        <p:txBody>
          <a:bodyPr>
            <a:normAutofit fontScale="92500" lnSpcReduction="20000"/>
          </a:bodyPr>
          <a:lstStyle/>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if</a:t>
            </a:r>
            <a:r>
              <a:rPr lang="en-US" altLang="zh-TW" dirty="0">
                <a:solidFill>
                  <a:srgbClr val="0033CC"/>
                </a:solidFill>
                <a:latin typeface="+mn-lt"/>
              </a:rPr>
              <a:t> (</a:t>
            </a:r>
            <a:r>
              <a:rPr lang="en-US" altLang="zh-TW" dirty="0" err="1">
                <a:solidFill>
                  <a:srgbClr val="0033CC"/>
                </a:solidFill>
                <a:latin typeface="+mn-lt"/>
              </a:rPr>
              <a:t>strpos</a:t>
            </a:r>
            <a:r>
              <a:rPr lang="en-US" altLang="zh-TW" dirty="0">
                <a:solidFill>
                  <a:srgbClr val="0033CC"/>
                </a:solidFill>
                <a:latin typeface="+mn-lt"/>
              </a:rPr>
              <a:t>($_SERVER['HTTP_USER_AGENT'], 'MSIE') !== FALSE) {</a:t>
            </a:r>
            <a:br>
              <a:rPr lang="en-US" altLang="zh-TW" dirty="0">
                <a:solidFill>
                  <a:srgbClr val="0033CC"/>
                </a:solidFill>
                <a:latin typeface="+mn-lt"/>
              </a:rPr>
            </a:br>
            <a:r>
              <a:rPr lang="en-US" altLang="zh-TW" dirty="0">
                <a:solidFill>
                  <a:srgbClr val="0033CC"/>
                </a:solidFill>
                <a:latin typeface="+mn-lt"/>
              </a:rPr>
              <a:t>?&gt;</a:t>
            </a:r>
            <a:r>
              <a:rPr lang="en-US" altLang="zh-TW" dirty="0">
                <a:latin typeface="+mn-lt"/>
              </a:rPr>
              <a:t/>
            </a:r>
            <a:br>
              <a:rPr lang="en-US" altLang="zh-TW" dirty="0">
                <a:latin typeface="+mn-lt"/>
              </a:rPr>
            </a:br>
            <a:endParaRPr lang="en-US" altLang="zh-TW" dirty="0">
              <a:latin typeface="+mn-lt"/>
            </a:endParaRPr>
          </a:p>
          <a:p>
            <a:pPr marL="0" indent="0">
              <a:buNone/>
            </a:pPr>
            <a:r>
              <a:rPr lang="en-US" altLang="zh-TW" dirty="0">
                <a:latin typeface="+mn-lt"/>
              </a:rPr>
              <a:t>&lt;h3&gt;</a:t>
            </a:r>
            <a:r>
              <a:rPr lang="en-US" altLang="zh-TW" dirty="0" err="1">
                <a:latin typeface="+mn-lt"/>
              </a:rPr>
              <a:t>strpos</a:t>
            </a:r>
            <a:r>
              <a:rPr lang="en-US" altLang="zh-TW" dirty="0">
                <a:latin typeface="+mn-lt"/>
              </a:rPr>
              <a:t>() must have returned non-false&lt;/h3&gt;</a:t>
            </a:r>
            <a:br>
              <a:rPr lang="en-US" altLang="zh-TW" dirty="0">
                <a:latin typeface="+mn-lt"/>
              </a:rPr>
            </a:br>
            <a:r>
              <a:rPr lang="en-US" altLang="zh-TW" dirty="0">
                <a:latin typeface="+mn-lt"/>
              </a:rPr>
              <a:t>&lt;p&gt;You are using Internet Explorer&lt;/p&gt;</a:t>
            </a:r>
            <a:br>
              <a:rPr lang="en-US" altLang="zh-TW" dirty="0">
                <a:latin typeface="+mn-lt"/>
              </a:rPr>
            </a:br>
            <a:endParaRPr lang="en-US" altLang="zh-TW" dirty="0">
              <a:latin typeface="+mn-lt"/>
            </a:endParaRPr>
          </a:p>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a:t>
            </a:r>
            <a:r>
              <a:rPr lang="en-US" altLang="zh-TW" dirty="0">
                <a:solidFill>
                  <a:srgbClr val="0033CC"/>
                </a:solidFill>
                <a:latin typeface="+mn-lt"/>
              </a:rPr>
              <a:t> else {</a:t>
            </a:r>
            <a:br>
              <a:rPr lang="en-US" altLang="zh-TW" dirty="0">
                <a:solidFill>
                  <a:srgbClr val="0033CC"/>
                </a:solidFill>
                <a:latin typeface="+mn-lt"/>
              </a:rPr>
            </a:br>
            <a:r>
              <a:rPr lang="en-US" altLang="zh-TW" dirty="0">
                <a:solidFill>
                  <a:srgbClr val="0033CC"/>
                </a:solidFill>
                <a:latin typeface="+mn-lt"/>
              </a:rPr>
              <a:t>?&gt;</a:t>
            </a:r>
            <a:br>
              <a:rPr lang="en-US" altLang="zh-TW" dirty="0">
                <a:solidFill>
                  <a:srgbClr val="0033CC"/>
                </a:solidFill>
                <a:latin typeface="+mn-lt"/>
              </a:rPr>
            </a:br>
            <a:endParaRPr lang="en-US" altLang="zh-TW" dirty="0">
              <a:solidFill>
                <a:srgbClr val="0033CC"/>
              </a:solidFill>
              <a:latin typeface="+mn-lt"/>
            </a:endParaRPr>
          </a:p>
          <a:p>
            <a:pPr marL="0" indent="0">
              <a:buNone/>
            </a:pPr>
            <a:r>
              <a:rPr lang="en-US" altLang="zh-TW" dirty="0">
                <a:latin typeface="+mn-lt"/>
              </a:rPr>
              <a:t>&lt;h3&gt;</a:t>
            </a:r>
            <a:r>
              <a:rPr lang="en-US" altLang="zh-TW" dirty="0" err="1">
                <a:latin typeface="+mn-lt"/>
              </a:rPr>
              <a:t>strpos</a:t>
            </a:r>
            <a:r>
              <a:rPr lang="en-US" altLang="zh-TW" dirty="0">
                <a:latin typeface="+mn-lt"/>
              </a:rPr>
              <a:t>() must have returned false&lt;/h3&gt;</a:t>
            </a:r>
            <a:br>
              <a:rPr lang="en-US" altLang="zh-TW" dirty="0">
                <a:latin typeface="+mn-lt"/>
              </a:rPr>
            </a:br>
            <a:r>
              <a:rPr lang="en-US" altLang="zh-TW" dirty="0">
                <a:latin typeface="+mn-lt"/>
              </a:rPr>
              <a:t>&lt;p&gt;You are not using Internet Explorer&lt;/p&gt;</a:t>
            </a:r>
            <a:br>
              <a:rPr lang="en-US" altLang="zh-TW" dirty="0">
                <a:latin typeface="+mn-lt"/>
              </a:rPr>
            </a:br>
            <a:endParaRPr lang="en-US" altLang="zh-TW" dirty="0">
              <a:latin typeface="+mn-lt"/>
            </a:endParaRPr>
          </a:p>
          <a:p>
            <a:pPr marL="0" indent="0">
              <a:buNone/>
            </a:pPr>
            <a:r>
              <a:rPr lang="en-US" altLang="zh-TW" dirty="0">
                <a:solidFill>
                  <a:srgbClr val="0033CC"/>
                </a:solidFill>
                <a:latin typeface="+mn-lt"/>
              </a:rPr>
              <a:t>&lt;?</a:t>
            </a:r>
            <a:r>
              <a:rPr lang="en-US" altLang="zh-TW" dirty="0" err="1">
                <a:solidFill>
                  <a:srgbClr val="0033CC"/>
                </a:solidFill>
                <a:latin typeface="+mn-lt"/>
              </a:rPr>
              <a:t>php</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         }</a:t>
            </a:r>
            <a:r>
              <a:rPr lang="en-US" altLang="zh-TW" dirty="0">
                <a:solidFill>
                  <a:srgbClr val="0033CC"/>
                </a:solidFill>
                <a:latin typeface="+mn-lt"/>
              </a:rPr>
              <a:t/>
            </a:r>
            <a:br>
              <a:rPr lang="en-US" altLang="zh-TW" dirty="0">
                <a:solidFill>
                  <a:srgbClr val="0033CC"/>
                </a:solidFill>
                <a:latin typeface="+mn-lt"/>
              </a:rPr>
            </a:br>
            <a:r>
              <a:rPr lang="en-US" altLang="zh-TW" dirty="0" smtClean="0">
                <a:solidFill>
                  <a:srgbClr val="0033CC"/>
                </a:solidFill>
                <a:latin typeface="+mn-lt"/>
              </a:rPr>
              <a:t>?&gt;</a:t>
            </a:r>
            <a:endParaRPr lang="zh-TW" altLang="en-US" dirty="0">
              <a:solidFill>
                <a:srgbClr val="0033CC"/>
              </a:solidFill>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23</a:t>
            </a:fld>
            <a:endParaRPr kumimoji="1" lang="zh-CN" altLang="en-US"/>
          </a:p>
        </p:txBody>
      </p:sp>
    </p:spTree>
    <p:extLst>
      <p:ext uri="{BB962C8B-B14F-4D97-AF65-F5344CB8AC3E}">
        <p14:creationId xmlns:p14="http://schemas.microsoft.com/office/powerpoint/2010/main" val="15006670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Instruction separation</a:t>
            </a:r>
            <a:endParaRPr lang="zh-TW" altLang="en-US" dirty="0"/>
          </a:p>
        </p:txBody>
      </p:sp>
      <p:sp>
        <p:nvSpPr>
          <p:cNvPr id="3" name="內容版面配置區 2"/>
          <p:cNvSpPr>
            <a:spLocks noGrp="1"/>
          </p:cNvSpPr>
          <p:nvPr>
            <p:ph idx="1"/>
          </p:nvPr>
        </p:nvSpPr>
        <p:spPr/>
        <p:txBody>
          <a:bodyPr/>
          <a:lstStyle/>
          <a:p>
            <a:r>
              <a:rPr lang="en-US" altLang="zh-TW" dirty="0">
                <a:latin typeface="+mn-lt"/>
              </a:rPr>
              <a:t>As in C or Perl, PHP requires instructions to be </a:t>
            </a:r>
            <a:r>
              <a:rPr lang="en-US" altLang="zh-TW" dirty="0">
                <a:solidFill>
                  <a:srgbClr val="FF0000"/>
                </a:solidFill>
                <a:latin typeface="+mn-lt"/>
              </a:rPr>
              <a:t>terminated with a semicolon</a:t>
            </a:r>
            <a:r>
              <a:rPr lang="en-US" altLang="zh-TW" dirty="0">
                <a:latin typeface="+mn-lt"/>
              </a:rPr>
              <a:t> at the end of each statement. The closing tag of a block of PHP code automatically implies a semicolon; you do not need to have a semicolon terminating the last line of a PHP block. The closing tag for the block will include the immediately trailing newline if one is present.</a:t>
            </a:r>
            <a:endParaRPr lang="zh-TW" altLang="en-US" dirty="0">
              <a:latin typeface="+mn-lt"/>
            </a:endParaRPr>
          </a:p>
          <a:p>
            <a:endParaRPr lang="zh-TW" altLang="en-US"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24</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66" t="51333" r="60584" b="29333"/>
          <a:stretch/>
        </p:blipFill>
        <p:spPr bwMode="auto">
          <a:xfrm>
            <a:off x="2343310" y="3824591"/>
            <a:ext cx="6023842" cy="25317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71099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Variable types</a:t>
            </a:r>
            <a:endParaRPr lang="zh-TW" altLang="en-US" sz="3600" dirty="0"/>
          </a:p>
        </p:txBody>
      </p:sp>
      <p:sp>
        <p:nvSpPr>
          <p:cNvPr id="3" name="內容版面配置區 2"/>
          <p:cNvSpPr>
            <a:spLocks noGrp="1"/>
          </p:cNvSpPr>
          <p:nvPr>
            <p:ph idx="1"/>
          </p:nvPr>
        </p:nvSpPr>
        <p:spPr>
          <a:xfrm>
            <a:off x="742593" y="1690688"/>
            <a:ext cx="9316164" cy="5167311"/>
          </a:xfrm>
        </p:spPr>
        <p:txBody>
          <a:bodyPr>
            <a:normAutofit fontScale="85000" lnSpcReduction="20000"/>
          </a:bodyPr>
          <a:lstStyle/>
          <a:p>
            <a:r>
              <a:rPr lang="en-US" altLang="zh-TW" dirty="0">
                <a:latin typeface="+mn-lt"/>
              </a:rPr>
              <a:t>PHP supports nine primitive types.</a:t>
            </a:r>
          </a:p>
          <a:p>
            <a:r>
              <a:rPr lang="en-US" altLang="zh-TW" dirty="0">
                <a:latin typeface="+mn-lt"/>
              </a:rPr>
              <a:t>Four scalar types:</a:t>
            </a:r>
          </a:p>
          <a:p>
            <a:pPr lvl="1"/>
            <a:r>
              <a:rPr lang="en-US" altLang="zh-TW" dirty="0" err="1">
                <a:solidFill>
                  <a:srgbClr val="0033CC"/>
                </a:solidFill>
                <a:latin typeface="+mn-lt"/>
                <a:hlinkClick r:id="rId2"/>
              </a:rPr>
              <a:t>boolean</a:t>
            </a:r>
            <a:endParaRPr lang="en-US" altLang="zh-TW" dirty="0">
              <a:solidFill>
                <a:srgbClr val="0033CC"/>
              </a:solidFill>
              <a:latin typeface="+mn-lt"/>
            </a:endParaRPr>
          </a:p>
          <a:p>
            <a:pPr lvl="1"/>
            <a:r>
              <a:rPr lang="en-US" altLang="zh-TW" dirty="0">
                <a:latin typeface="+mn-lt"/>
                <a:hlinkClick r:id="rId3"/>
              </a:rPr>
              <a:t>integer</a:t>
            </a:r>
            <a:endParaRPr lang="en-US" altLang="zh-TW" dirty="0">
              <a:latin typeface="+mn-lt"/>
            </a:endParaRPr>
          </a:p>
          <a:p>
            <a:pPr lvl="1"/>
            <a:r>
              <a:rPr lang="en-US" altLang="zh-TW" dirty="0">
                <a:latin typeface="+mn-lt"/>
                <a:hlinkClick r:id="rId4"/>
              </a:rPr>
              <a:t>float</a:t>
            </a:r>
            <a:r>
              <a:rPr lang="en-US" altLang="zh-TW" dirty="0">
                <a:latin typeface="+mn-lt"/>
              </a:rPr>
              <a:t> (floating-point number, aka </a:t>
            </a:r>
            <a:r>
              <a:rPr lang="en-US" altLang="zh-TW" dirty="0">
                <a:latin typeface="+mn-lt"/>
                <a:hlinkClick r:id="rId4"/>
              </a:rPr>
              <a:t>double</a:t>
            </a:r>
            <a:r>
              <a:rPr lang="en-US" altLang="zh-TW" dirty="0">
                <a:latin typeface="+mn-lt"/>
              </a:rPr>
              <a:t>)</a:t>
            </a:r>
          </a:p>
          <a:p>
            <a:pPr lvl="1"/>
            <a:r>
              <a:rPr lang="en-US" altLang="zh-TW" dirty="0">
                <a:latin typeface="+mn-lt"/>
                <a:hlinkClick r:id="rId5"/>
              </a:rPr>
              <a:t>string</a:t>
            </a:r>
            <a:endParaRPr lang="en-US" altLang="zh-TW" dirty="0">
              <a:latin typeface="+mn-lt"/>
            </a:endParaRPr>
          </a:p>
          <a:p>
            <a:r>
              <a:rPr lang="en-US" altLang="zh-TW" dirty="0" smtClean="0">
                <a:latin typeface="+mn-lt"/>
              </a:rPr>
              <a:t>Three </a:t>
            </a:r>
            <a:r>
              <a:rPr lang="en-US" altLang="zh-TW" dirty="0">
                <a:latin typeface="+mn-lt"/>
              </a:rPr>
              <a:t>compound types:</a:t>
            </a:r>
          </a:p>
          <a:p>
            <a:pPr lvl="1"/>
            <a:r>
              <a:rPr lang="en-US" altLang="zh-TW" dirty="0">
                <a:latin typeface="+mn-lt"/>
                <a:hlinkClick r:id="rId6"/>
              </a:rPr>
              <a:t>array</a:t>
            </a:r>
            <a:endParaRPr lang="en-US" altLang="zh-TW" dirty="0">
              <a:latin typeface="+mn-lt"/>
            </a:endParaRPr>
          </a:p>
          <a:p>
            <a:pPr lvl="1"/>
            <a:r>
              <a:rPr lang="en-US" altLang="zh-TW" dirty="0">
                <a:latin typeface="+mn-lt"/>
                <a:hlinkClick r:id="rId7"/>
              </a:rPr>
              <a:t>object</a:t>
            </a:r>
            <a:endParaRPr lang="en-US" altLang="zh-TW" dirty="0">
              <a:latin typeface="+mn-lt"/>
            </a:endParaRPr>
          </a:p>
          <a:p>
            <a:pPr lvl="1"/>
            <a:r>
              <a:rPr lang="en-US" altLang="zh-TW" dirty="0" smtClean="0">
                <a:latin typeface="+mn-lt"/>
                <a:hlinkClick r:id="rId8"/>
              </a:rPr>
              <a:t>callable</a:t>
            </a:r>
            <a:endParaRPr lang="en-US" altLang="zh-TW" sz="2500" dirty="0">
              <a:latin typeface="+mn-lt"/>
            </a:endParaRPr>
          </a:p>
          <a:p>
            <a:r>
              <a:rPr lang="en-US" altLang="zh-TW" dirty="0">
                <a:latin typeface="+mn-lt"/>
              </a:rPr>
              <a:t>And finally two special types:</a:t>
            </a:r>
          </a:p>
          <a:p>
            <a:pPr lvl="1"/>
            <a:r>
              <a:rPr lang="en-US" altLang="zh-TW" dirty="0">
                <a:latin typeface="+mn-lt"/>
                <a:hlinkClick r:id="rId9"/>
              </a:rPr>
              <a:t>resource</a:t>
            </a:r>
            <a:endParaRPr lang="en-US" altLang="zh-TW" dirty="0">
              <a:latin typeface="+mn-lt"/>
            </a:endParaRPr>
          </a:p>
          <a:p>
            <a:pPr lvl="1"/>
            <a:r>
              <a:rPr lang="en-US" altLang="zh-TW" dirty="0" smtClean="0">
                <a:latin typeface="+mn-lt"/>
                <a:hlinkClick r:id="rId10"/>
              </a:rPr>
              <a:t>NULL</a:t>
            </a:r>
            <a:endParaRPr lang="en-US" altLang="zh-TW"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25</a:t>
            </a:fld>
            <a:endParaRPr kumimoji="1" lang="zh-CN" altLang="en-US"/>
          </a:p>
        </p:txBody>
      </p:sp>
      <p:sp>
        <p:nvSpPr>
          <p:cNvPr id="6" name="矩形 5"/>
          <p:cNvSpPr/>
          <p:nvPr/>
        </p:nvSpPr>
        <p:spPr>
          <a:xfrm>
            <a:off x="4172992" y="919140"/>
            <a:ext cx="5134354" cy="400110"/>
          </a:xfrm>
          <a:prstGeom prst="rect">
            <a:avLst/>
          </a:prstGeom>
        </p:spPr>
        <p:txBody>
          <a:bodyPr wrap="none">
            <a:spAutoFit/>
          </a:bodyPr>
          <a:lstStyle/>
          <a:p>
            <a:r>
              <a:rPr lang="en-US" altLang="zh-TW" sz="2000" dirty="0">
                <a:hlinkClick r:id="rId11"/>
              </a:rPr>
              <a:t>http://</a:t>
            </a:r>
            <a:r>
              <a:rPr lang="en-US" altLang="zh-TW" sz="2000" dirty="0" smtClean="0">
                <a:hlinkClick r:id="rId11"/>
              </a:rPr>
              <a:t>php.net/manual/en/language.types.php</a:t>
            </a:r>
            <a:r>
              <a:rPr lang="en-US" altLang="zh-TW" sz="2000" dirty="0" smtClean="0"/>
              <a:t> </a:t>
            </a:r>
            <a:endParaRPr lang="zh-TW" altLang="en-US" sz="2000" dirty="0"/>
          </a:p>
        </p:txBody>
      </p:sp>
    </p:spTree>
    <p:extLst>
      <p:ext uri="{BB962C8B-B14F-4D97-AF65-F5344CB8AC3E}">
        <p14:creationId xmlns:p14="http://schemas.microsoft.com/office/powerpoint/2010/main" val="2588191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26</a:t>
            </a:fld>
            <a:endParaRPr kumimoji="1"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00" t="23333" r="52500" b="21467"/>
          <a:stretch/>
        </p:blipFill>
        <p:spPr bwMode="auto">
          <a:xfrm>
            <a:off x="2009289" y="129171"/>
            <a:ext cx="6944705" cy="6655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284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Variables</a:t>
            </a:r>
            <a:endParaRPr lang="zh-TW" altLang="en-US" dirty="0"/>
          </a:p>
        </p:txBody>
      </p:sp>
      <p:sp>
        <p:nvSpPr>
          <p:cNvPr id="3" name="內容版面配置區 2"/>
          <p:cNvSpPr>
            <a:spLocks noGrp="1"/>
          </p:cNvSpPr>
          <p:nvPr>
            <p:ph idx="1"/>
          </p:nvPr>
        </p:nvSpPr>
        <p:spPr/>
        <p:txBody>
          <a:bodyPr/>
          <a:lstStyle/>
          <a:p>
            <a:r>
              <a:rPr lang="en-US" altLang="zh-TW" dirty="0">
                <a:latin typeface="+mn-lt"/>
              </a:rPr>
              <a:t>Variables in PHP are represented by a </a:t>
            </a:r>
            <a:r>
              <a:rPr lang="en-US" altLang="zh-TW" b="1" dirty="0">
                <a:solidFill>
                  <a:srgbClr val="FF0000"/>
                </a:solidFill>
                <a:latin typeface="+mn-lt"/>
              </a:rPr>
              <a:t>dollar sign</a:t>
            </a:r>
            <a:r>
              <a:rPr lang="en-US" altLang="zh-TW" dirty="0">
                <a:latin typeface="+mn-lt"/>
              </a:rPr>
              <a:t> </a:t>
            </a:r>
            <a:r>
              <a:rPr lang="en-US" altLang="zh-TW" dirty="0" smtClean="0">
                <a:latin typeface="+mn-lt"/>
              </a:rPr>
              <a:t>(</a:t>
            </a:r>
            <a:r>
              <a:rPr lang="en-US" altLang="zh-TW" dirty="0" smtClean="0">
                <a:solidFill>
                  <a:srgbClr val="FF0000"/>
                </a:solidFill>
                <a:latin typeface="+mn-lt"/>
              </a:rPr>
              <a:t>$</a:t>
            </a:r>
            <a:r>
              <a:rPr lang="en-US" altLang="zh-TW" dirty="0" smtClean="0">
                <a:latin typeface="+mn-lt"/>
              </a:rPr>
              <a:t>) followed </a:t>
            </a:r>
            <a:r>
              <a:rPr lang="en-US" altLang="zh-TW" dirty="0">
                <a:latin typeface="+mn-lt"/>
              </a:rPr>
              <a:t>by the name of the variable. The variable name is </a:t>
            </a:r>
            <a:r>
              <a:rPr lang="en-US" altLang="zh-TW" b="1" dirty="0">
                <a:solidFill>
                  <a:srgbClr val="FF0000"/>
                </a:solidFill>
                <a:latin typeface="+mn-lt"/>
              </a:rPr>
              <a:t>case-sensitive</a:t>
            </a:r>
            <a:r>
              <a:rPr lang="en-US" altLang="zh-TW" dirty="0" smtClean="0">
                <a:latin typeface="+mn-lt"/>
              </a:rPr>
              <a:t>.</a:t>
            </a:r>
          </a:p>
          <a:p>
            <a:pPr marL="685800" lvl="2">
              <a:lnSpc>
                <a:spcPct val="90000"/>
              </a:lnSpc>
              <a:spcBef>
                <a:spcPts val="1000"/>
              </a:spcBef>
            </a:pPr>
            <a:r>
              <a:rPr lang="en-US" altLang="zh-TW" dirty="0" smtClean="0">
                <a:latin typeface="+mn-lt"/>
                <a:ea typeface="新細明體" charset="-120"/>
              </a:rPr>
              <a:t>Variable name can </a:t>
            </a:r>
            <a:r>
              <a:rPr lang="en-US" altLang="zh-TW" dirty="0">
                <a:latin typeface="+mn-lt"/>
                <a:ea typeface="新細明體" charset="-120"/>
              </a:rPr>
              <a:t>include characters, letters, and underscore character </a:t>
            </a:r>
            <a:r>
              <a:rPr lang="en-US" altLang="zh-TW" dirty="0" smtClean="0">
                <a:latin typeface="+mn-lt"/>
                <a:ea typeface="新細明體" charset="-120"/>
              </a:rPr>
              <a:t>(</a:t>
            </a:r>
            <a:r>
              <a:rPr lang="en-US" altLang="zh-TW" dirty="0" smtClean="0">
                <a:latin typeface="+mn-lt"/>
                <a:ea typeface="新細明體" charset="-120"/>
                <a:cs typeface="Courier New" pitchFamily="49" charset="0"/>
              </a:rPr>
              <a:t>_</a:t>
            </a:r>
            <a:r>
              <a:rPr lang="en-US" altLang="zh-TW" dirty="0" smtClean="0">
                <a:latin typeface="+mn-lt"/>
                <a:ea typeface="新細明體" charset="-120"/>
              </a:rPr>
              <a:t>)</a:t>
            </a:r>
            <a:endParaRPr lang="en-US" altLang="zh-TW" dirty="0">
              <a:latin typeface="+mn-lt"/>
            </a:endParaRPr>
          </a:p>
          <a:p>
            <a:pPr marL="685800" lvl="2">
              <a:lnSpc>
                <a:spcPct val="90000"/>
              </a:lnSpc>
              <a:spcBef>
                <a:spcPts val="1000"/>
              </a:spcBef>
            </a:pPr>
            <a:r>
              <a:rPr lang="en-US" altLang="zh-TW" dirty="0">
                <a:ea typeface="新細明體" charset="-120"/>
              </a:rPr>
              <a:t>Main ways to express strings and text</a:t>
            </a:r>
          </a:p>
          <a:p>
            <a:pPr marL="1143000" lvl="3">
              <a:spcBef>
                <a:spcPts val="1000"/>
              </a:spcBef>
            </a:pPr>
            <a:r>
              <a:rPr lang="en-US" altLang="zh-TW" dirty="0" smtClean="0">
                <a:latin typeface="+mn-lt"/>
                <a:ea typeface="新細明體" charset="-120"/>
              </a:rPr>
              <a:t>Single-quoted strings or double-quoted strings</a:t>
            </a:r>
            <a:endParaRPr lang="en-US" altLang="zh-TW" dirty="0">
              <a:latin typeface="+mn-lt"/>
              <a:ea typeface="新細明體" charset="-120"/>
            </a:endParaRPr>
          </a:p>
        </p:txBody>
      </p:sp>
      <p:pic>
        <p:nvPicPr>
          <p:cNvPr id="102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0337" t="33318" r="51611" b="40315"/>
          <a:stretch/>
        </p:blipFill>
        <p:spPr bwMode="auto">
          <a:xfrm>
            <a:off x="1511973" y="3788294"/>
            <a:ext cx="8052813" cy="29523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27</a:t>
            </a:fld>
            <a:endParaRPr kumimoji="1" lang="zh-CN" altLang="en-US"/>
          </a:p>
        </p:txBody>
      </p:sp>
    </p:spTree>
    <p:extLst>
      <p:ext uri="{BB962C8B-B14F-4D97-AF65-F5344CB8AC3E}">
        <p14:creationId xmlns:p14="http://schemas.microsoft.com/office/powerpoint/2010/main" val="138894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Assign by reference</a:t>
            </a:r>
            <a:endParaRPr lang="zh-TW" altLang="en-US" dirty="0"/>
          </a:p>
        </p:txBody>
      </p:sp>
      <p:sp>
        <p:nvSpPr>
          <p:cNvPr id="3" name="內容版面配置區 2"/>
          <p:cNvSpPr>
            <a:spLocks noGrp="1"/>
          </p:cNvSpPr>
          <p:nvPr>
            <p:ph idx="1"/>
          </p:nvPr>
        </p:nvSpPr>
        <p:spPr/>
        <p:txBody>
          <a:bodyPr>
            <a:normAutofit/>
          </a:bodyPr>
          <a:lstStyle/>
          <a:p>
            <a:r>
              <a:rPr lang="en-US" altLang="zh-TW" sz="2800" dirty="0">
                <a:latin typeface="+mn-lt"/>
              </a:rPr>
              <a:t>PHP also offers another way to assign values to variables: </a:t>
            </a:r>
            <a:r>
              <a:rPr lang="en-US" altLang="zh-TW" sz="2800" b="1" dirty="0">
                <a:solidFill>
                  <a:srgbClr val="FF0000"/>
                </a:solidFill>
                <a:latin typeface="+mn-lt"/>
              </a:rPr>
              <a:t>assign by reference</a:t>
            </a:r>
            <a:r>
              <a:rPr lang="en-US" altLang="zh-TW" sz="2800" dirty="0">
                <a:latin typeface="+mn-lt"/>
              </a:rPr>
              <a:t>. This means that the new variable simply references (in other words, "becomes an alias for" or "points to") the original variable. Changes to the new variable affect the original, and vice versa.</a:t>
            </a:r>
            <a:endParaRPr lang="zh-TW" altLang="en-US" sz="2800" dirty="0">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86" t="17258" r="51386" b="62487"/>
          <a:stretch/>
        </p:blipFill>
        <p:spPr bwMode="auto">
          <a:xfrm>
            <a:off x="1581010" y="4028598"/>
            <a:ext cx="7625151" cy="2160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28</a:t>
            </a:fld>
            <a:endParaRPr kumimoji="1" lang="zh-CN" altLang="en-US"/>
          </a:p>
        </p:txBody>
      </p:sp>
    </p:spTree>
    <p:extLst>
      <p:ext uri="{BB962C8B-B14F-4D97-AF65-F5344CB8AC3E}">
        <p14:creationId xmlns:p14="http://schemas.microsoft.com/office/powerpoint/2010/main" val="2536910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Variable scope</a:t>
            </a:r>
            <a:endParaRPr lang="zh-TW" altLang="en-US" dirty="0"/>
          </a:p>
        </p:txBody>
      </p:sp>
      <p:sp>
        <p:nvSpPr>
          <p:cNvPr id="3" name="內容版面配置區 2"/>
          <p:cNvSpPr>
            <a:spLocks noGrp="1"/>
          </p:cNvSpPr>
          <p:nvPr>
            <p:ph idx="1"/>
          </p:nvPr>
        </p:nvSpPr>
        <p:spPr>
          <a:xfrm>
            <a:off x="742593" y="1837500"/>
            <a:ext cx="9316164" cy="4351338"/>
          </a:xfrm>
        </p:spPr>
        <p:txBody>
          <a:bodyPr>
            <a:normAutofit/>
          </a:bodyPr>
          <a:lstStyle/>
          <a:p>
            <a:r>
              <a:rPr lang="en-US" altLang="zh-TW" sz="2800" dirty="0"/>
              <a:t>The scope of a variable is the context within which it is defined. For the most part all PHP variables only have a single scope. This single scope spans included and required files as well.</a:t>
            </a:r>
            <a:endParaRPr lang="zh-TW" altLang="en-US"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61" t="26846" r="67566" b="61169"/>
          <a:stretch/>
        </p:blipFill>
        <p:spPr bwMode="auto">
          <a:xfrm>
            <a:off x="2423594" y="3573017"/>
            <a:ext cx="5188626" cy="15251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1573000" y="5229200"/>
            <a:ext cx="7825469" cy="369332"/>
          </a:xfrm>
          <a:prstGeom prst="rect">
            <a:avLst/>
          </a:prstGeom>
        </p:spPr>
        <p:txBody>
          <a:bodyPr wrap="square">
            <a:spAutoFit/>
          </a:bodyPr>
          <a:lstStyle/>
          <a:p>
            <a:r>
              <a:rPr lang="en-US" altLang="zh-TW" dirty="0"/>
              <a:t>Here the </a:t>
            </a:r>
            <a:r>
              <a:rPr lang="en-US" altLang="zh-TW" dirty="0">
                <a:solidFill>
                  <a:srgbClr val="0033CC"/>
                </a:solidFill>
              </a:rPr>
              <a:t>$a</a:t>
            </a:r>
            <a:r>
              <a:rPr lang="en-US" altLang="zh-TW" dirty="0"/>
              <a:t> variable will be available within the included </a:t>
            </a:r>
            <a:r>
              <a:rPr lang="en-US" altLang="zh-TW" b="1" dirty="0">
                <a:solidFill>
                  <a:srgbClr val="FF0000"/>
                </a:solidFill>
              </a:rPr>
              <a:t>b.inc</a:t>
            </a:r>
            <a:r>
              <a:rPr lang="en-US" altLang="zh-TW" dirty="0"/>
              <a:t> script.</a:t>
            </a:r>
            <a:endParaRPr lang="zh-TW" altLang="en-US" dirty="0"/>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29</a:t>
            </a:fld>
            <a:endParaRPr kumimoji="1" lang="zh-CN" altLang="en-US"/>
          </a:p>
        </p:txBody>
      </p:sp>
    </p:spTree>
    <p:extLst>
      <p:ext uri="{BB962C8B-B14F-4D97-AF65-F5344CB8AC3E}">
        <p14:creationId xmlns:p14="http://schemas.microsoft.com/office/powerpoint/2010/main" val="543387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altLang="zh-TW" sz="3600" dirty="0" smtClean="0">
                <a:effectLst>
                  <a:outerShdw blurRad="38100" dist="38100" dir="2700000" algn="tl">
                    <a:srgbClr val="C0C0C0"/>
                  </a:outerShdw>
                </a:effectLst>
              </a:rPr>
              <a:t>Application Programs and User Interfaces</a:t>
            </a:r>
          </a:p>
        </p:txBody>
      </p:sp>
      <p:sp>
        <p:nvSpPr>
          <p:cNvPr id="81923" name="Rectangle 3"/>
          <p:cNvSpPr>
            <a:spLocks noGrp="1" noChangeArrowheads="1"/>
          </p:cNvSpPr>
          <p:nvPr>
            <p:ph type="body" idx="1"/>
          </p:nvPr>
        </p:nvSpPr>
        <p:spPr/>
        <p:txBody>
          <a:bodyPr>
            <a:noAutofit/>
          </a:bodyPr>
          <a:lstStyle/>
          <a:p>
            <a:r>
              <a:rPr lang="en-US" altLang="zh-TW" dirty="0" smtClean="0">
                <a:latin typeface="+mn-lt"/>
              </a:rPr>
              <a:t>Most database users </a:t>
            </a:r>
            <a:r>
              <a:rPr lang="en-US" altLang="zh-TW" b="1" i="1" dirty="0" smtClean="0">
                <a:solidFill>
                  <a:srgbClr val="FF0000"/>
                </a:solidFill>
                <a:latin typeface="+mn-lt"/>
              </a:rPr>
              <a:t>do not </a:t>
            </a:r>
            <a:r>
              <a:rPr lang="en-US" altLang="zh-TW" dirty="0" smtClean="0">
                <a:latin typeface="+mn-lt"/>
              </a:rPr>
              <a:t>use a query language like SQL</a:t>
            </a:r>
          </a:p>
          <a:p>
            <a:r>
              <a:rPr lang="en-US" altLang="zh-TW" dirty="0" smtClean="0">
                <a:latin typeface="+mn-lt"/>
              </a:rPr>
              <a:t>An application program acts as the </a:t>
            </a:r>
            <a:r>
              <a:rPr lang="en-US" altLang="zh-TW" dirty="0" smtClean="0">
                <a:solidFill>
                  <a:srgbClr val="0033CC"/>
                </a:solidFill>
                <a:latin typeface="+mn-lt"/>
              </a:rPr>
              <a:t>intermediary</a:t>
            </a:r>
            <a:r>
              <a:rPr lang="en-US" altLang="zh-TW" dirty="0" smtClean="0">
                <a:latin typeface="+mn-lt"/>
              </a:rPr>
              <a:t> between users and the database</a:t>
            </a:r>
          </a:p>
          <a:p>
            <a:pPr lvl="1"/>
            <a:r>
              <a:rPr lang="en-US" altLang="zh-TW" sz="2200" dirty="0" smtClean="0">
                <a:latin typeface="+mn-lt"/>
              </a:rPr>
              <a:t>Applications split into</a:t>
            </a:r>
          </a:p>
          <a:p>
            <a:pPr lvl="2"/>
            <a:r>
              <a:rPr lang="en-US" altLang="zh-TW" dirty="0" smtClean="0">
                <a:latin typeface="+mn-lt"/>
              </a:rPr>
              <a:t>front-end</a:t>
            </a:r>
          </a:p>
          <a:p>
            <a:pPr lvl="2"/>
            <a:r>
              <a:rPr lang="en-US" altLang="zh-TW" dirty="0" smtClean="0">
                <a:latin typeface="+mn-lt"/>
              </a:rPr>
              <a:t>middle layer</a:t>
            </a:r>
          </a:p>
          <a:p>
            <a:pPr lvl="2"/>
            <a:r>
              <a:rPr lang="en-US" altLang="zh-TW" dirty="0" smtClean="0">
                <a:latin typeface="+mn-lt"/>
              </a:rPr>
              <a:t>backend</a:t>
            </a:r>
          </a:p>
          <a:p>
            <a:pPr lvl="1"/>
            <a:r>
              <a:rPr lang="en-US" altLang="zh-TW" sz="2200" dirty="0" smtClean="0">
                <a:latin typeface="+mn-lt"/>
              </a:rPr>
              <a:t>Front-end: user interface</a:t>
            </a:r>
          </a:p>
          <a:p>
            <a:pPr lvl="2"/>
            <a:r>
              <a:rPr lang="en-US" altLang="zh-TW" dirty="0" smtClean="0">
                <a:latin typeface="+mn-lt"/>
              </a:rPr>
              <a:t>Forms for data query</a:t>
            </a:r>
          </a:p>
          <a:p>
            <a:pPr lvl="2"/>
            <a:r>
              <a:rPr lang="en-US" altLang="zh-TW" dirty="0" smtClean="0">
                <a:latin typeface="+mn-lt"/>
              </a:rPr>
              <a:t>Graphical user interfaces (GUI)</a:t>
            </a:r>
          </a:p>
          <a:p>
            <a:pPr lvl="2"/>
            <a:r>
              <a:rPr lang="en-US" altLang="zh-TW" dirty="0" smtClean="0">
                <a:latin typeface="+mn-lt"/>
              </a:rPr>
              <a:t>Mostly web-based interfaces</a:t>
            </a: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69547"/>
          <a:stretch/>
        </p:blipFill>
        <p:spPr bwMode="auto">
          <a:xfrm>
            <a:off x="5902036" y="3017221"/>
            <a:ext cx="3990110" cy="350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EB8F4B19-15CE-6447-8B5B-203C99CD9CD4}" type="slidenum">
              <a:rPr kumimoji="1" lang="zh-CN" altLang="en-US" smtClean="0"/>
              <a:t>3</a:t>
            </a:fld>
            <a:endParaRPr kumimoji="1" lang="zh-CN" altLang="en-US"/>
          </a:p>
        </p:txBody>
      </p:sp>
    </p:spTree>
    <p:extLst>
      <p:ext uri="{BB962C8B-B14F-4D97-AF65-F5344CB8AC3E}">
        <p14:creationId xmlns:p14="http://schemas.microsoft.com/office/powerpoint/2010/main" val="31094596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variables</a:t>
            </a:r>
            <a:endParaRPr lang="zh-TW" altLang="en-US" dirty="0"/>
          </a:p>
        </p:txBody>
      </p:sp>
      <p:sp>
        <p:nvSpPr>
          <p:cNvPr id="3" name="內容版面配置區 2"/>
          <p:cNvSpPr>
            <a:spLocks noGrp="1"/>
          </p:cNvSpPr>
          <p:nvPr>
            <p:ph idx="1"/>
          </p:nvPr>
        </p:nvSpPr>
        <p:spPr/>
        <p:txBody>
          <a:bodyPr/>
          <a:lstStyle/>
          <a:p>
            <a:r>
              <a:rPr lang="en-US" altLang="zh-TW" dirty="0"/>
              <a:t>However, within user-defined functions a local function scope is introduced. Any variable used inside a function is by default limited to the </a:t>
            </a:r>
            <a:r>
              <a:rPr lang="en-US" altLang="zh-TW" b="1" dirty="0">
                <a:solidFill>
                  <a:srgbClr val="FF0000"/>
                </a:solidFill>
              </a:rPr>
              <a:t>local function scope</a:t>
            </a:r>
            <a:r>
              <a:rPr lang="en-US" altLang="zh-TW" dirty="0"/>
              <a:t>. </a:t>
            </a:r>
            <a:endParaRPr lang="zh-TW" alt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11" t="31401" r="54907" b="40855"/>
          <a:stretch/>
        </p:blipFill>
        <p:spPr bwMode="auto">
          <a:xfrm>
            <a:off x="1062642" y="3111273"/>
            <a:ext cx="7180362" cy="30656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8243004" y="3112085"/>
            <a:ext cx="2388226" cy="2585323"/>
          </a:xfrm>
          <a:prstGeom prst="rect">
            <a:avLst/>
          </a:prstGeom>
        </p:spPr>
        <p:txBody>
          <a:bodyPr wrap="square">
            <a:spAutoFit/>
          </a:bodyPr>
          <a:lstStyle/>
          <a:p>
            <a:r>
              <a:rPr lang="en-US" altLang="zh-TW" dirty="0"/>
              <a:t>This script will not produce any output because the echo statement refers to a local version of the </a:t>
            </a:r>
            <a:r>
              <a:rPr lang="en-US" altLang="zh-TW" dirty="0">
                <a:solidFill>
                  <a:srgbClr val="0033CC"/>
                </a:solidFill>
              </a:rPr>
              <a:t>$a</a:t>
            </a:r>
            <a:r>
              <a:rPr lang="en-US" altLang="zh-TW" dirty="0"/>
              <a:t> variable, and it has not been assigned a value within this scope.</a:t>
            </a:r>
            <a:endParaRPr lang="zh-TW" altLang="en-US" dirty="0"/>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30</a:t>
            </a:fld>
            <a:endParaRPr kumimoji="1" lang="zh-CN" altLang="en-US"/>
          </a:p>
        </p:txBody>
      </p:sp>
    </p:spTree>
    <p:extLst>
      <p:ext uri="{BB962C8B-B14F-4D97-AF65-F5344CB8AC3E}">
        <p14:creationId xmlns:p14="http://schemas.microsoft.com/office/powerpoint/2010/main" val="2200677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Global variables</a:t>
            </a:r>
            <a:endParaRPr lang="zh-TW"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86" t="20015" r="65169" b="41273"/>
          <a:stretch/>
        </p:blipFill>
        <p:spPr bwMode="auto">
          <a:xfrm>
            <a:off x="270946" y="1556793"/>
            <a:ext cx="4584728" cy="3905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212049" y="5589241"/>
            <a:ext cx="4763329" cy="1200329"/>
          </a:xfrm>
          <a:prstGeom prst="rect">
            <a:avLst/>
          </a:prstGeom>
        </p:spPr>
        <p:txBody>
          <a:bodyPr wrap="square">
            <a:spAutoFit/>
          </a:bodyPr>
          <a:lstStyle/>
          <a:p>
            <a:r>
              <a:rPr lang="en-US" altLang="zh-TW" dirty="0"/>
              <a:t>The above script will output </a:t>
            </a:r>
            <a:r>
              <a:rPr lang="en-US" altLang="zh-TW" i="1" dirty="0"/>
              <a:t>3</a:t>
            </a:r>
            <a:r>
              <a:rPr lang="en-US" altLang="zh-TW" dirty="0"/>
              <a:t>. By declaring </a:t>
            </a:r>
            <a:r>
              <a:rPr lang="en-US" altLang="zh-TW" dirty="0">
                <a:solidFill>
                  <a:srgbClr val="0033CC"/>
                </a:solidFill>
              </a:rPr>
              <a:t>$a</a:t>
            </a:r>
            <a:r>
              <a:rPr lang="en-US" altLang="zh-TW" dirty="0"/>
              <a:t> and </a:t>
            </a:r>
            <a:r>
              <a:rPr lang="en-US" altLang="zh-TW" dirty="0">
                <a:solidFill>
                  <a:srgbClr val="0033CC"/>
                </a:solidFill>
              </a:rPr>
              <a:t>$b</a:t>
            </a:r>
            <a:r>
              <a:rPr lang="en-US" altLang="zh-TW" dirty="0"/>
              <a:t> global within the function, all references to either variable will refer to the global version.</a:t>
            </a:r>
            <a:endParaRPr lang="zh-TW" altLang="en-U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749" t="42479" r="58539" b="24800"/>
          <a:stretch/>
        </p:blipFill>
        <p:spPr bwMode="auto">
          <a:xfrm>
            <a:off x="5060437" y="1556792"/>
            <a:ext cx="5620579" cy="31683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5145497" y="4797152"/>
            <a:ext cx="5535519" cy="1477328"/>
          </a:xfrm>
          <a:prstGeom prst="rect">
            <a:avLst/>
          </a:prstGeom>
        </p:spPr>
        <p:txBody>
          <a:bodyPr wrap="square">
            <a:spAutoFit/>
          </a:bodyPr>
          <a:lstStyle/>
          <a:p>
            <a:r>
              <a:rPr lang="en-US" altLang="zh-TW" dirty="0"/>
              <a:t>The </a:t>
            </a:r>
            <a:r>
              <a:rPr lang="en-US" altLang="zh-TW" dirty="0">
                <a:hlinkClick r:id="rId4"/>
              </a:rPr>
              <a:t>$GLOBALS</a:t>
            </a:r>
            <a:r>
              <a:rPr lang="en-US" altLang="zh-TW" dirty="0"/>
              <a:t> array is an associative array with the name of the global variable being the key and the contents of that variable being the value of the array element. Notice how </a:t>
            </a:r>
            <a:r>
              <a:rPr lang="en-US" altLang="zh-TW" dirty="0">
                <a:hlinkClick r:id="rId4"/>
              </a:rPr>
              <a:t>$GLOBALS</a:t>
            </a:r>
            <a:r>
              <a:rPr lang="en-US" altLang="zh-TW" dirty="0"/>
              <a:t> exists in any scope, this is because </a:t>
            </a:r>
            <a:r>
              <a:rPr lang="en-US" altLang="zh-TW" dirty="0">
                <a:hlinkClick r:id="rId4"/>
              </a:rPr>
              <a:t>$GLOBALS</a:t>
            </a:r>
            <a:r>
              <a:rPr lang="en-US" altLang="zh-TW" dirty="0"/>
              <a:t> is a </a:t>
            </a:r>
            <a:r>
              <a:rPr lang="en-US" altLang="zh-TW" dirty="0" err="1">
                <a:hlinkClick r:id="rId5"/>
              </a:rPr>
              <a:t>superglobal</a:t>
            </a:r>
            <a:r>
              <a:rPr lang="en-US" altLang="zh-TW" dirty="0"/>
              <a:t>. </a:t>
            </a:r>
            <a:endParaRPr lang="zh-TW" altLang="en-US" dirty="0"/>
          </a:p>
        </p:txBody>
      </p:sp>
      <p:sp>
        <p:nvSpPr>
          <p:cNvPr id="6" name="矩形 5"/>
          <p:cNvSpPr/>
          <p:nvPr/>
        </p:nvSpPr>
        <p:spPr>
          <a:xfrm>
            <a:off x="270946" y="1196752"/>
            <a:ext cx="155723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schemeClr val="tx1"/>
                </a:solidFill>
              </a:rPr>
              <a:t>Case 1:</a:t>
            </a:r>
            <a:endParaRPr lang="zh-TW" altLang="en-US" b="1" dirty="0">
              <a:solidFill>
                <a:schemeClr val="tx1"/>
              </a:solidFill>
            </a:endParaRPr>
          </a:p>
        </p:txBody>
      </p:sp>
      <p:sp>
        <p:nvSpPr>
          <p:cNvPr id="9" name="矩形 8"/>
          <p:cNvSpPr/>
          <p:nvPr/>
        </p:nvSpPr>
        <p:spPr>
          <a:xfrm>
            <a:off x="4975378" y="1196752"/>
            <a:ext cx="155723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schemeClr val="tx1"/>
                </a:solidFill>
              </a:rPr>
              <a:t>Case 2:</a:t>
            </a:r>
            <a:endParaRPr lang="zh-TW" altLang="en-US" b="1" dirty="0">
              <a:solidFill>
                <a:schemeClr val="tx1"/>
              </a:solidFill>
            </a:endParaRPr>
          </a:p>
        </p:txBody>
      </p:sp>
      <p:sp>
        <p:nvSpPr>
          <p:cNvPr id="7" name="投影片編號版面配置區 6"/>
          <p:cNvSpPr>
            <a:spLocks noGrp="1"/>
          </p:cNvSpPr>
          <p:nvPr>
            <p:ph type="sldNum" sz="quarter" idx="12"/>
          </p:nvPr>
        </p:nvSpPr>
        <p:spPr/>
        <p:txBody>
          <a:bodyPr/>
          <a:lstStyle/>
          <a:p>
            <a:fld id="{EB8F4B19-15CE-6447-8B5B-203C99CD9CD4}" type="slidenum">
              <a:rPr kumimoji="1" lang="zh-CN" altLang="en-US" smtClean="0"/>
              <a:t>31</a:t>
            </a:fld>
            <a:endParaRPr kumimoji="1" lang="zh-CN" altLang="en-US"/>
          </a:p>
        </p:txBody>
      </p:sp>
    </p:spTree>
    <p:extLst>
      <p:ext uri="{BB962C8B-B14F-4D97-AF65-F5344CB8AC3E}">
        <p14:creationId xmlns:p14="http://schemas.microsoft.com/office/powerpoint/2010/main" val="798378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314" y="293250"/>
            <a:ext cx="9721215" cy="1143000"/>
          </a:xfrm>
        </p:spPr>
        <p:txBody>
          <a:bodyPr>
            <a:normAutofit/>
          </a:bodyPr>
          <a:lstStyle/>
          <a:p>
            <a:r>
              <a:rPr lang="en-US" altLang="zh-TW" sz="3600" dirty="0" smtClean="0"/>
              <a:t>Variable variables</a:t>
            </a:r>
            <a:endParaRPr lang="zh-TW" altLang="en-US" sz="3600" dirty="0"/>
          </a:p>
        </p:txBody>
      </p:sp>
      <p:sp>
        <p:nvSpPr>
          <p:cNvPr id="3" name="內容版面配置區 2"/>
          <p:cNvSpPr>
            <a:spLocks noGrp="1"/>
          </p:cNvSpPr>
          <p:nvPr>
            <p:ph idx="1"/>
          </p:nvPr>
        </p:nvSpPr>
        <p:spPr>
          <a:xfrm>
            <a:off x="212049" y="1745673"/>
            <a:ext cx="3314922" cy="4380491"/>
          </a:xfrm>
        </p:spPr>
        <p:txBody>
          <a:bodyPr>
            <a:normAutofit/>
          </a:bodyPr>
          <a:lstStyle/>
          <a:p>
            <a:r>
              <a:rPr lang="en-US" altLang="zh-TW" sz="2400" dirty="0">
                <a:latin typeface="+mn-lt"/>
              </a:rPr>
              <a:t>Sometimes it is convenient to be able to have </a:t>
            </a:r>
            <a:r>
              <a:rPr lang="en-US" altLang="zh-TW" sz="2400" dirty="0" smtClean="0">
                <a:latin typeface="+mn-lt"/>
              </a:rPr>
              <a:t>variable </a:t>
            </a:r>
            <a:r>
              <a:rPr lang="en-US" altLang="zh-TW" sz="2400" dirty="0" err="1" smtClean="0">
                <a:latin typeface="+mn-lt"/>
              </a:rPr>
              <a:t>variable</a:t>
            </a:r>
            <a:r>
              <a:rPr lang="en-US" altLang="zh-TW" sz="2400" dirty="0" smtClean="0">
                <a:latin typeface="+mn-lt"/>
              </a:rPr>
              <a:t> </a:t>
            </a:r>
            <a:r>
              <a:rPr lang="en-US" altLang="zh-TW" sz="2400" dirty="0">
                <a:latin typeface="+mn-lt"/>
              </a:rPr>
              <a:t>names. That is, a variable name which can be set and used dynamically.</a:t>
            </a:r>
            <a:endParaRPr lang="zh-TW" altLang="en-US" sz="2400" dirty="0">
              <a:latin typeface="+mn-lt"/>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38" t="16658" r="31311" b="4958"/>
          <a:stretch/>
        </p:blipFill>
        <p:spPr bwMode="auto">
          <a:xfrm>
            <a:off x="3526971" y="1626918"/>
            <a:ext cx="7174594" cy="502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32</a:t>
            </a:fld>
            <a:endParaRPr kumimoji="1" lang="zh-CN" altLang="en-US"/>
          </a:p>
        </p:txBody>
      </p:sp>
    </p:spTree>
    <p:extLst>
      <p:ext uri="{BB962C8B-B14F-4D97-AF65-F5344CB8AC3E}">
        <p14:creationId xmlns:p14="http://schemas.microsoft.com/office/powerpoint/2010/main" val="2682688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PHP arrays</a:t>
            </a:r>
            <a:endParaRPr lang="zh-TW" altLang="en-US" dirty="0"/>
          </a:p>
        </p:txBody>
      </p:sp>
      <p:sp>
        <p:nvSpPr>
          <p:cNvPr id="3" name="內容版面配置區 2"/>
          <p:cNvSpPr>
            <a:spLocks noGrp="1"/>
          </p:cNvSpPr>
          <p:nvPr>
            <p:ph idx="1"/>
          </p:nvPr>
        </p:nvSpPr>
        <p:spPr/>
        <p:txBody>
          <a:bodyPr/>
          <a:lstStyle/>
          <a:p>
            <a:r>
              <a:rPr lang="en-US" altLang="zh-TW" dirty="0">
                <a:latin typeface="+mn-lt"/>
                <a:ea typeface="新細明體" charset="-120"/>
              </a:rPr>
              <a:t>Numeric array </a:t>
            </a:r>
          </a:p>
          <a:p>
            <a:pPr lvl="1"/>
            <a:r>
              <a:rPr lang="en-US" altLang="zh-TW" dirty="0">
                <a:latin typeface="+mn-lt"/>
                <a:ea typeface="新細明體" charset="-120"/>
              </a:rPr>
              <a:t>Associates a numeric index with each element in the array</a:t>
            </a:r>
          </a:p>
          <a:p>
            <a:pPr lvl="1"/>
            <a:r>
              <a:rPr lang="en-US" altLang="zh-TW" dirty="0">
                <a:latin typeface="+mn-lt"/>
                <a:ea typeface="新細明體" charset="-120"/>
              </a:rPr>
              <a:t>Indexes are integer numbers </a:t>
            </a:r>
          </a:p>
          <a:p>
            <a:pPr lvl="2">
              <a:buFont typeface="Arial" charset="0"/>
              <a:buChar char="•"/>
            </a:pPr>
            <a:r>
              <a:rPr lang="en-US" altLang="zh-TW" dirty="0">
                <a:latin typeface="+mn-lt"/>
                <a:ea typeface="新細明體" charset="-120"/>
              </a:rPr>
              <a:t>Start at zero</a:t>
            </a:r>
          </a:p>
          <a:p>
            <a:pPr lvl="2">
              <a:buFont typeface="Arial" charset="0"/>
              <a:buChar char="•"/>
            </a:pPr>
            <a:r>
              <a:rPr lang="en-US" altLang="zh-TW" dirty="0">
                <a:latin typeface="+mn-lt"/>
                <a:ea typeface="新細明體" charset="-120"/>
              </a:rPr>
              <a:t>Grow incrementally</a:t>
            </a:r>
          </a:p>
          <a:p>
            <a:r>
              <a:rPr lang="en-US" altLang="zh-TW" dirty="0">
                <a:latin typeface="+mn-lt"/>
                <a:ea typeface="新細明體" charset="-120"/>
              </a:rPr>
              <a:t>Associative array </a:t>
            </a:r>
          </a:p>
          <a:p>
            <a:pPr lvl="1"/>
            <a:r>
              <a:rPr lang="en-US" altLang="zh-TW" dirty="0">
                <a:latin typeface="+mn-lt"/>
                <a:ea typeface="新細明體" charset="-120"/>
              </a:rPr>
              <a:t>Provides pairs of (key =&gt; value) elements</a:t>
            </a:r>
          </a:p>
          <a:p>
            <a:r>
              <a:rPr lang="en-US" altLang="zh-TW" dirty="0">
                <a:latin typeface="+mn-lt"/>
              </a:rPr>
              <a:t>An array can be created using the array() language construct.</a:t>
            </a:r>
            <a:endParaRPr lang="zh-TW" altLang="en-US"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33</a:t>
            </a:fld>
            <a:endParaRPr kumimoji="1" lang="zh-CN" altLang="en-US"/>
          </a:p>
        </p:txBody>
      </p:sp>
      <p:sp>
        <p:nvSpPr>
          <p:cNvPr id="7" name="Rectangle 2"/>
          <p:cNvSpPr>
            <a:spLocks noChangeArrowheads="1"/>
          </p:cNvSpPr>
          <p:nvPr/>
        </p:nvSpPr>
        <p:spPr bwMode="auto">
          <a:xfrm>
            <a:off x="6739990" y="2714825"/>
            <a:ext cx="3895106" cy="193899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smtClean="0">
                <a:solidFill>
                  <a:srgbClr val="333333"/>
                </a:solidFill>
                <a:latin typeface="Arial Unicode MS" pitchFamily="34" charset="-120"/>
                <a:ea typeface="新細明體" pitchFamily="18" charset="-120"/>
                <a:cs typeface="新細明體" pitchFamily="18" charset="-120"/>
              </a:rPr>
              <a:t>a</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rray(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 =&gt; value,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key2 =&gt; value2,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key3 =&gt; value3,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2000" dirty="0">
                <a:solidFill>
                  <a:srgbClr val="333333"/>
                </a:solidFill>
                <a:latin typeface="Arial Unicode MS" pitchFamily="34" charset="-120"/>
                <a:ea typeface="新細明體" pitchFamily="18" charset="-120"/>
                <a:cs typeface="新細明體" pitchFamily="18" charset="-120"/>
              </a:rPr>
              <a:t> </a:t>
            </a:r>
            <a:r>
              <a:rPr kumimoji="1" lang="en-US" altLang="zh-TW" sz="2000" dirty="0" smtClean="0">
                <a:solidFill>
                  <a:srgbClr val="333333"/>
                </a:solidFill>
                <a:latin typeface="Arial Unicode MS" pitchFamily="34" charset="-120"/>
                <a:ea typeface="新細明體" pitchFamily="18" charset="-120"/>
                <a:cs typeface="新細明體" pitchFamily="18" charset="-120"/>
              </a:rPr>
              <a:t>         </a:t>
            </a: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 </a:t>
            </a:r>
            <a:endParaRPr kumimoji="1" lang="en-US"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2000" b="0" i="0" u="none" strike="noStrike" cap="none" normalizeH="0" baseline="0" dirty="0" smtClean="0">
                <a:ln>
                  <a:noFill/>
                </a:ln>
                <a:solidFill>
                  <a:srgbClr val="333333"/>
                </a:solidFill>
                <a:effectLst/>
                <a:latin typeface="Arial Unicode MS" pitchFamily="34" charset="-120"/>
                <a:ea typeface="新細明體" pitchFamily="18" charset="-120"/>
                <a:cs typeface="新細明體" pitchFamily="18" charset="-120"/>
              </a:rPr>
              <a:t>)</a:t>
            </a:r>
            <a:r>
              <a:rPr kumimoji="1" lang="zh-TW" altLang="zh-TW" sz="2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rPr>
              <a:t> </a:t>
            </a:r>
          </a:p>
        </p:txBody>
      </p:sp>
    </p:spTree>
    <p:extLst>
      <p:ext uri="{BB962C8B-B14F-4D97-AF65-F5344CB8AC3E}">
        <p14:creationId xmlns:p14="http://schemas.microsoft.com/office/powerpoint/2010/main" val="58549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Array examples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34</a:t>
            </a:fld>
            <a:endParaRPr kumimoji="1" lang="zh-CN" altLang="en-US"/>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677" t="15379" r="63362" b="54521"/>
          <a:stretch/>
        </p:blipFill>
        <p:spPr bwMode="auto">
          <a:xfrm>
            <a:off x="5676761" y="700687"/>
            <a:ext cx="4381995" cy="6020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2676" t="19618" r="64272" b="55313"/>
          <a:stretch/>
        </p:blipFill>
        <p:spPr bwMode="auto">
          <a:xfrm>
            <a:off x="742593" y="1707079"/>
            <a:ext cx="4215740" cy="501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182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6421" y="3141693"/>
            <a:ext cx="751641" cy="6398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7303" y="3141694"/>
            <a:ext cx="359117" cy="639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投影片編號版面配置區 5"/>
          <p:cNvSpPr>
            <a:spLocks noGrp="1"/>
          </p:cNvSpPr>
          <p:nvPr>
            <p:ph type="sldNum" sz="quarter" idx="12"/>
          </p:nvPr>
        </p:nvSpPr>
        <p:spPr/>
        <p:txBody>
          <a:bodyPr/>
          <a:lstStyle/>
          <a:p>
            <a:fld id="{EB8F4B19-15CE-6447-8B5B-203C99CD9CD4}" type="slidenum">
              <a:rPr kumimoji="1" lang="zh-CN" altLang="en-US" smtClean="0"/>
              <a:t>35</a:t>
            </a:fld>
            <a:endParaRPr kumimoji="1" lang="zh-CN" altLang="en-US"/>
          </a:p>
        </p:txBody>
      </p:sp>
      <p:pic>
        <p:nvPicPr>
          <p:cNvPr id="1028" name="Picture 4" descr="CONTACT US :: Su-lab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 y="0"/>
            <a:ext cx="10800114" cy="69622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49462" y="86497"/>
            <a:ext cx="6656970" cy="1754326"/>
          </a:xfrm>
          <a:prstGeom prst="rect">
            <a:avLst/>
          </a:prstGeom>
        </p:spPr>
        <p:txBody>
          <a:bodyPr wrap="square">
            <a:spAutoFit/>
          </a:bodyPr>
          <a:lstStyle/>
          <a:p>
            <a:r>
              <a:rPr lang="en-US" altLang="zh-CN" sz="5400" b="1" dirty="0" smtClean="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rPr>
              <a:t>Thank you and </a:t>
            </a:r>
          </a:p>
          <a:p>
            <a:r>
              <a:rPr lang="en-US" altLang="zh-CN" sz="5400" b="1" dirty="0" smtClean="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rPr>
              <a:t>any questions?</a:t>
            </a:r>
            <a:endParaRPr lang="zh-CN" altLang="en-US" sz="5400" b="1" dirty="0">
              <a:solidFill>
                <a:schemeClr val="bg2">
                  <a:lumMod val="50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69053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altLang="zh-TW" sz="3600" dirty="0" smtClean="0">
                <a:effectLst/>
              </a:rPr>
              <a:t>Web Interface</a:t>
            </a:r>
          </a:p>
        </p:txBody>
      </p:sp>
      <p:sp>
        <p:nvSpPr>
          <p:cNvPr id="86019" name="Rectangle 3"/>
          <p:cNvSpPr>
            <a:spLocks noGrp="1" noChangeArrowheads="1"/>
          </p:cNvSpPr>
          <p:nvPr>
            <p:ph type="body" idx="1"/>
          </p:nvPr>
        </p:nvSpPr>
        <p:spPr/>
        <p:txBody>
          <a:bodyPr/>
          <a:lstStyle/>
          <a:p>
            <a:r>
              <a:rPr lang="en-US" altLang="zh-TW" dirty="0" smtClean="0">
                <a:latin typeface="+mn-lt"/>
              </a:rPr>
              <a:t>Web browsers have become the de-facto standard user interface to databases</a:t>
            </a:r>
          </a:p>
          <a:p>
            <a:pPr marL="800100" lvl="1" indent="-342900"/>
            <a:r>
              <a:rPr lang="en-US" altLang="zh-TW" dirty="0" smtClean="0">
                <a:latin typeface="+mn-lt"/>
              </a:rPr>
              <a:t>Enable </a:t>
            </a:r>
            <a:r>
              <a:rPr lang="en-US" altLang="zh-TW" dirty="0" smtClean="0">
                <a:solidFill>
                  <a:srgbClr val="0033CC"/>
                </a:solidFill>
                <a:latin typeface="+mn-lt"/>
              </a:rPr>
              <a:t>large numbers of users to access </a:t>
            </a:r>
            <a:r>
              <a:rPr lang="en-US" altLang="zh-TW" dirty="0" smtClean="0">
                <a:latin typeface="+mn-lt"/>
              </a:rPr>
              <a:t>databases from anywhere</a:t>
            </a:r>
          </a:p>
          <a:p>
            <a:pPr marL="800100" lvl="1" indent="-342900"/>
            <a:r>
              <a:rPr lang="en-US" altLang="zh-TW" dirty="0" smtClean="0">
                <a:latin typeface="+mn-lt"/>
              </a:rPr>
              <a:t>Avoid the need for downloading/installing specialized code, while providing a good graphical user interface</a:t>
            </a:r>
          </a:p>
          <a:p>
            <a:pPr marL="1200150" lvl="2" indent="-342900"/>
            <a:r>
              <a:rPr lang="en-US" altLang="zh-TW" dirty="0" err="1" smtClean="0">
                <a:solidFill>
                  <a:srgbClr val="0033CC"/>
                </a:solidFill>
                <a:latin typeface="+mn-lt"/>
              </a:rPr>
              <a:t>Javascript</a:t>
            </a:r>
            <a:r>
              <a:rPr lang="en-US" altLang="zh-TW" dirty="0" smtClean="0">
                <a:solidFill>
                  <a:srgbClr val="0033CC"/>
                </a:solidFill>
                <a:latin typeface="+mn-lt"/>
              </a:rPr>
              <a:t>, Flash and other scripting languages run in browser</a:t>
            </a:r>
            <a:r>
              <a:rPr lang="en-US" altLang="zh-TW" dirty="0" smtClean="0">
                <a:latin typeface="+mn-lt"/>
              </a:rPr>
              <a:t>, but are downloaded transparently</a:t>
            </a:r>
          </a:p>
          <a:p>
            <a:pPr marL="800100" lvl="1" indent="-342900"/>
            <a:r>
              <a:rPr lang="en-US" altLang="zh-TW" dirty="0" smtClean="0">
                <a:latin typeface="+mn-lt"/>
              </a:rPr>
              <a:t>Examples: banks, airline and rental car reservations, university course registration and grading, an so on.</a:t>
            </a:r>
          </a:p>
          <a:p>
            <a:endParaRPr lang="en-US" altLang="zh-TW" dirty="0" smtClean="0">
              <a:latin typeface="+mn-lt"/>
            </a:endParaRPr>
          </a:p>
        </p:txBody>
      </p:sp>
      <p:sp>
        <p:nvSpPr>
          <p:cNvPr id="3" name="投影片編號版面配置區 2"/>
          <p:cNvSpPr>
            <a:spLocks noGrp="1"/>
          </p:cNvSpPr>
          <p:nvPr>
            <p:ph type="sldNum" sz="quarter" idx="12"/>
          </p:nvPr>
        </p:nvSpPr>
        <p:spPr/>
        <p:txBody>
          <a:bodyPr/>
          <a:lstStyle/>
          <a:p>
            <a:fld id="{EB8F4B19-15CE-6447-8B5B-203C99CD9CD4}" type="slidenum">
              <a:rPr kumimoji="1" lang="zh-CN" altLang="en-US" smtClean="0"/>
              <a:t>4</a:t>
            </a:fld>
            <a:endParaRPr kumimoji="1" lang="zh-CN" altLang="en-US"/>
          </a:p>
        </p:txBody>
      </p:sp>
    </p:spTree>
    <p:extLst>
      <p:ext uri="{BB962C8B-B14F-4D97-AF65-F5344CB8AC3E}">
        <p14:creationId xmlns:p14="http://schemas.microsoft.com/office/powerpoint/2010/main" val="2728617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The World Wide Web</a:t>
            </a:r>
            <a:endParaRPr lang="zh-TW" altLang="en-US" sz="3600" dirty="0"/>
          </a:p>
        </p:txBody>
      </p:sp>
      <p:sp>
        <p:nvSpPr>
          <p:cNvPr id="3" name="內容版面配置區 2"/>
          <p:cNvSpPr>
            <a:spLocks noGrp="1"/>
          </p:cNvSpPr>
          <p:nvPr>
            <p:ph idx="1"/>
          </p:nvPr>
        </p:nvSpPr>
        <p:spPr/>
        <p:txBody>
          <a:bodyPr/>
          <a:lstStyle/>
          <a:p>
            <a:r>
              <a:rPr lang="en-US" altLang="zh-TW" dirty="0">
                <a:latin typeface="+mn-lt"/>
              </a:rPr>
              <a:t>The Web is a distributed information system based on </a:t>
            </a:r>
            <a:r>
              <a:rPr lang="en-US" altLang="zh-TW" b="1" dirty="0">
                <a:solidFill>
                  <a:srgbClr val="0033CC"/>
                </a:solidFill>
                <a:latin typeface="+mn-lt"/>
              </a:rPr>
              <a:t>hypertext</a:t>
            </a:r>
            <a:r>
              <a:rPr lang="en-US" altLang="zh-TW" dirty="0">
                <a:latin typeface="+mn-lt"/>
              </a:rPr>
              <a:t>.</a:t>
            </a:r>
          </a:p>
          <a:p>
            <a:r>
              <a:rPr lang="en-US" altLang="zh-TW" dirty="0">
                <a:latin typeface="+mn-lt"/>
              </a:rPr>
              <a:t>Most Web documents are hypertext documents formatted via the </a:t>
            </a:r>
            <a:r>
              <a:rPr lang="en-US" altLang="zh-TW" b="1" dirty="0" err="1">
                <a:solidFill>
                  <a:srgbClr val="0033CC"/>
                </a:solidFill>
                <a:latin typeface="+mn-lt"/>
              </a:rPr>
              <a:t>HyperText</a:t>
            </a:r>
            <a:r>
              <a:rPr lang="en-US" altLang="zh-TW" b="1" dirty="0">
                <a:solidFill>
                  <a:srgbClr val="0033CC"/>
                </a:solidFill>
                <a:latin typeface="+mn-lt"/>
              </a:rPr>
              <a:t> Markup Language (HTML)</a:t>
            </a:r>
          </a:p>
          <a:p>
            <a:r>
              <a:rPr lang="en-US" altLang="zh-TW" dirty="0">
                <a:latin typeface="+mn-lt"/>
              </a:rPr>
              <a:t>HTML documents contain</a:t>
            </a:r>
          </a:p>
          <a:p>
            <a:pPr lvl="1"/>
            <a:r>
              <a:rPr lang="en-US" altLang="zh-TW" dirty="0">
                <a:latin typeface="+mn-lt"/>
              </a:rPr>
              <a:t>text along with font specifications, and other formatting instructions</a:t>
            </a:r>
          </a:p>
          <a:p>
            <a:pPr lvl="1"/>
            <a:r>
              <a:rPr lang="en-US" altLang="zh-TW" dirty="0">
                <a:latin typeface="+mn-lt"/>
              </a:rPr>
              <a:t>hypertext links to other documents, which can be associated with regions of the text.</a:t>
            </a:r>
          </a:p>
          <a:p>
            <a:pPr lvl="1"/>
            <a:r>
              <a:rPr lang="en-US" altLang="zh-TW" b="1" dirty="0">
                <a:solidFill>
                  <a:srgbClr val="0033CC"/>
                </a:solidFill>
                <a:latin typeface="+mn-lt"/>
              </a:rPr>
              <a:t>forms</a:t>
            </a:r>
            <a:r>
              <a:rPr lang="en-US" altLang="zh-TW" dirty="0">
                <a:latin typeface="+mn-lt"/>
              </a:rPr>
              <a:t>, enabling users to enter data which can then be sent back to the Web </a:t>
            </a:r>
            <a:r>
              <a:rPr lang="en-US" altLang="zh-TW" dirty="0" smtClean="0">
                <a:latin typeface="+mn-lt"/>
              </a:rPr>
              <a:t>server</a:t>
            </a:r>
            <a:endParaRPr lang="en-US" altLang="zh-TW"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5</a:t>
            </a:fld>
            <a:endParaRPr kumimoji="1" lang="zh-CN" altLang="en-US"/>
          </a:p>
        </p:txBody>
      </p:sp>
    </p:spTree>
    <p:extLst>
      <p:ext uri="{BB962C8B-B14F-4D97-AF65-F5344CB8AC3E}">
        <p14:creationId xmlns:p14="http://schemas.microsoft.com/office/powerpoint/2010/main" val="2939220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Uniform Resources Locators</a:t>
            </a:r>
            <a:endParaRPr lang="zh-TW" altLang="en-US" sz="3600" dirty="0"/>
          </a:p>
        </p:txBody>
      </p:sp>
      <p:sp>
        <p:nvSpPr>
          <p:cNvPr id="3" name="內容版面配置區 2"/>
          <p:cNvSpPr>
            <a:spLocks noGrp="1"/>
          </p:cNvSpPr>
          <p:nvPr>
            <p:ph idx="1"/>
          </p:nvPr>
        </p:nvSpPr>
        <p:spPr>
          <a:xfrm>
            <a:off x="742593" y="1825624"/>
            <a:ext cx="9316164" cy="5121441"/>
          </a:xfrm>
        </p:spPr>
        <p:txBody>
          <a:bodyPr>
            <a:normAutofit fontScale="92500" lnSpcReduction="10000"/>
          </a:bodyPr>
          <a:lstStyle/>
          <a:p>
            <a:r>
              <a:rPr lang="en-US" altLang="zh-TW" sz="2600" dirty="0">
                <a:latin typeface="+mn-lt"/>
              </a:rPr>
              <a:t>In the Web, functionality of pointers is provided by Uniform Resource Locators (URLs).</a:t>
            </a:r>
          </a:p>
          <a:p>
            <a:pPr lvl="1"/>
            <a:r>
              <a:rPr lang="en-US" altLang="zh-TW" dirty="0">
                <a:latin typeface="+mn-lt"/>
              </a:rPr>
              <a:t>URL example: </a:t>
            </a:r>
          </a:p>
          <a:p>
            <a:pPr>
              <a:buNone/>
            </a:pPr>
            <a:r>
              <a:rPr lang="en-US" altLang="zh-TW" dirty="0">
                <a:latin typeface="+mn-lt"/>
              </a:rPr>
              <a:t>	      </a:t>
            </a:r>
            <a:r>
              <a:rPr lang="en-US" altLang="zh-TW" dirty="0" smtClean="0">
                <a:latin typeface="+mn-lt"/>
              </a:rPr>
              <a:t> </a:t>
            </a:r>
            <a:r>
              <a:rPr lang="en-US" altLang="zh-TW" dirty="0" smtClean="0">
                <a:latin typeface="+mn-lt"/>
                <a:hlinkClick r:id="rId2"/>
              </a:rPr>
              <a:t>https</a:t>
            </a:r>
            <a:r>
              <a:rPr lang="en-US" altLang="zh-TW" dirty="0">
                <a:latin typeface="+mn-lt"/>
                <a:hlinkClick r:id="rId2"/>
              </a:rPr>
              <a:t>://</a:t>
            </a:r>
            <a:r>
              <a:rPr lang="en-US" altLang="zh-TW" dirty="0" smtClean="0">
                <a:latin typeface="+mn-lt"/>
                <a:hlinkClick r:id="rId2"/>
              </a:rPr>
              <a:t>www.nycu.edu.tw/</a:t>
            </a:r>
            <a:r>
              <a:rPr lang="zh-TW" altLang="en-US" dirty="0" smtClean="0">
                <a:latin typeface="+mn-lt"/>
              </a:rPr>
              <a:t> </a:t>
            </a:r>
            <a:r>
              <a:rPr lang="en-US" altLang="zh-TW" dirty="0" smtClean="0">
                <a:latin typeface="+mn-lt"/>
              </a:rPr>
              <a:t>or </a:t>
            </a:r>
            <a:r>
              <a:rPr lang="en-US" altLang="zh-TW" dirty="0" smtClean="0">
                <a:latin typeface="+mn-lt"/>
                <a:hlinkClick r:id="rId3"/>
              </a:rPr>
              <a:t>http</a:t>
            </a:r>
            <a:r>
              <a:rPr lang="en-US" altLang="zh-TW" dirty="0">
                <a:latin typeface="+mn-lt"/>
                <a:hlinkClick r:id="rId3"/>
              </a:rPr>
              <a:t>://140.113.118.199/~</a:t>
            </a:r>
            <a:r>
              <a:rPr lang="en-US" altLang="zh-TW" dirty="0" smtClean="0">
                <a:latin typeface="+mn-lt"/>
                <a:hlinkClick r:id="rId3"/>
              </a:rPr>
              <a:t>NYCU-BiOmicsLab/</a:t>
            </a:r>
            <a:r>
              <a:rPr lang="en-US" altLang="zh-TW" dirty="0" smtClean="0">
                <a:latin typeface="+mn-lt"/>
              </a:rPr>
              <a:t> </a:t>
            </a:r>
            <a:endParaRPr lang="en-US" altLang="zh-TW" dirty="0">
              <a:latin typeface="+mn-lt"/>
            </a:endParaRPr>
          </a:p>
          <a:p>
            <a:pPr lvl="1">
              <a:lnSpc>
                <a:spcPct val="90000"/>
              </a:lnSpc>
            </a:pPr>
            <a:r>
              <a:rPr lang="en-US" altLang="zh-TW" dirty="0">
                <a:latin typeface="+mn-lt"/>
              </a:rPr>
              <a:t>The first part indicates how the document is to be accessed</a:t>
            </a:r>
          </a:p>
          <a:p>
            <a:pPr lvl="2">
              <a:lnSpc>
                <a:spcPct val="90000"/>
              </a:lnSpc>
            </a:pPr>
            <a:r>
              <a:rPr lang="en-US" altLang="zh-TW" dirty="0">
                <a:latin typeface="+mn-lt"/>
              </a:rPr>
              <a:t>“</a:t>
            </a:r>
            <a:r>
              <a:rPr lang="en-US" altLang="zh-TW" b="1" dirty="0">
                <a:solidFill>
                  <a:srgbClr val="FF0000"/>
                </a:solidFill>
                <a:latin typeface="+mn-lt"/>
              </a:rPr>
              <a:t>http</a:t>
            </a:r>
            <a:r>
              <a:rPr lang="en-US" altLang="zh-TW" dirty="0">
                <a:latin typeface="+mn-lt"/>
              </a:rPr>
              <a:t>” indicates that the document is to be accessed using the </a:t>
            </a:r>
            <a:r>
              <a:rPr lang="en-US" altLang="zh-TW" b="1" dirty="0">
                <a:solidFill>
                  <a:srgbClr val="FF0000"/>
                </a:solidFill>
                <a:latin typeface="+mn-lt"/>
              </a:rPr>
              <a:t>Hyper Text Transfer Protocol</a:t>
            </a:r>
            <a:r>
              <a:rPr lang="en-US" altLang="zh-TW" dirty="0">
                <a:latin typeface="+mn-lt"/>
              </a:rPr>
              <a:t>.</a:t>
            </a:r>
          </a:p>
          <a:p>
            <a:pPr lvl="1">
              <a:lnSpc>
                <a:spcPct val="90000"/>
              </a:lnSpc>
            </a:pPr>
            <a:r>
              <a:rPr lang="en-US" altLang="zh-TW" dirty="0">
                <a:latin typeface="+mn-lt"/>
              </a:rPr>
              <a:t>The second part gives the </a:t>
            </a:r>
            <a:r>
              <a:rPr lang="en-US" altLang="zh-TW" b="1" dirty="0">
                <a:solidFill>
                  <a:srgbClr val="FF0000"/>
                </a:solidFill>
                <a:latin typeface="+mn-lt"/>
              </a:rPr>
              <a:t>unique name </a:t>
            </a:r>
            <a:r>
              <a:rPr lang="en-US" altLang="zh-TW" dirty="0">
                <a:latin typeface="+mn-lt"/>
              </a:rPr>
              <a:t>of a machine on the Internet.</a:t>
            </a:r>
          </a:p>
          <a:p>
            <a:pPr lvl="1">
              <a:lnSpc>
                <a:spcPct val="90000"/>
              </a:lnSpc>
            </a:pPr>
            <a:r>
              <a:rPr lang="en-US" altLang="zh-TW" dirty="0">
                <a:latin typeface="+mn-lt"/>
              </a:rPr>
              <a:t>The rest of the URL identifies the document within the machine.</a:t>
            </a:r>
          </a:p>
          <a:p>
            <a:r>
              <a:rPr lang="en-US" altLang="zh-TW" sz="2600" dirty="0">
                <a:latin typeface="+mn-lt"/>
              </a:rPr>
              <a:t>The local identification can be:</a:t>
            </a:r>
          </a:p>
          <a:p>
            <a:pPr lvl="2">
              <a:lnSpc>
                <a:spcPct val="90000"/>
              </a:lnSpc>
            </a:pPr>
            <a:r>
              <a:rPr lang="en-US" altLang="zh-TW" dirty="0">
                <a:latin typeface="+mn-lt"/>
              </a:rPr>
              <a:t>The path name of a file on the machine, or</a:t>
            </a:r>
          </a:p>
          <a:p>
            <a:pPr lvl="2">
              <a:lnSpc>
                <a:spcPct val="90000"/>
              </a:lnSpc>
            </a:pPr>
            <a:r>
              <a:rPr lang="en-US" altLang="zh-TW" b="1" dirty="0">
                <a:solidFill>
                  <a:srgbClr val="0033CC"/>
                </a:solidFill>
                <a:latin typeface="+mn-lt"/>
              </a:rPr>
              <a:t>An identifier (path name) of a program</a:t>
            </a:r>
            <a:r>
              <a:rPr lang="en-US" altLang="zh-TW" dirty="0">
                <a:latin typeface="+mn-lt"/>
              </a:rPr>
              <a:t>, plus arguments to be passed to the program</a:t>
            </a:r>
          </a:p>
          <a:p>
            <a:pPr lvl="3"/>
            <a:r>
              <a:rPr lang="en-US" altLang="zh-TW" dirty="0">
                <a:latin typeface="+mn-lt"/>
              </a:rPr>
              <a:t>E.g.,  </a:t>
            </a:r>
            <a:r>
              <a:rPr lang="en-US" altLang="zh-TW" dirty="0">
                <a:latin typeface="+mn-lt"/>
                <a:hlinkClick r:id="rId4"/>
              </a:rPr>
              <a:t>http://</a:t>
            </a:r>
            <a:r>
              <a:rPr lang="en-US" altLang="zh-TW" dirty="0" smtClean="0">
                <a:latin typeface="+mn-lt"/>
                <a:hlinkClick r:id="rId4"/>
              </a:rPr>
              <a:t>www.google.com/search?q=silberschatz</a:t>
            </a:r>
            <a:endParaRPr lang="en-US" altLang="zh-TW"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6</a:t>
            </a:fld>
            <a:endParaRPr kumimoji="1" lang="zh-CN" altLang="en-US"/>
          </a:p>
        </p:txBody>
      </p:sp>
    </p:spTree>
    <p:extLst>
      <p:ext uri="{BB962C8B-B14F-4D97-AF65-F5344CB8AC3E}">
        <p14:creationId xmlns:p14="http://schemas.microsoft.com/office/powerpoint/2010/main" val="2039581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HTML and HTTP</a:t>
            </a:r>
            <a:endParaRPr lang="zh-TW" altLang="en-US" sz="3600" dirty="0"/>
          </a:p>
        </p:txBody>
      </p:sp>
      <p:sp>
        <p:nvSpPr>
          <p:cNvPr id="3" name="內容版面配置區 2"/>
          <p:cNvSpPr>
            <a:spLocks noGrp="1"/>
          </p:cNvSpPr>
          <p:nvPr>
            <p:ph idx="1"/>
          </p:nvPr>
        </p:nvSpPr>
        <p:spPr>
          <a:xfrm>
            <a:off x="181428" y="1844223"/>
            <a:ext cx="5320002" cy="4895851"/>
          </a:xfrm>
        </p:spPr>
        <p:txBody>
          <a:bodyPr>
            <a:normAutofit/>
          </a:bodyPr>
          <a:lstStyle/>
          <a:p>
            <a:r>
              <a:rPr lang="en-US" altLang="zh-TW" dirty="0">
                <a:latin typeface="+mn-lt"/>
              </a:rPr>
              <a:t>HTML provides formatting, hypertext link, and image display features</a:t>
            </a:r>
          </a:p>
          <a:p>
            <a:pPr lvl="1"/>
            <a:r>
              <a:rPr lang="en-US" altLang="zh-TW" sz="2200" dirty="0">
                <a:latin typeface="+mn-lt"/>
              </a:rPr>
              <a:t>including tables, stylesheets (to alter default formatting), etc.</a:t>
            </a:r>
          </a:p>
          <a:p>
            <a:r>
              <a:rPr lang="en-US" altLang="zh-TW" dirty="0">
                <a:latin typeface="+mn-lt"/>
              </a:rPr>
              <a:t>HTML also provides input features</a:t>
            </a:r>
          </a:p>
          <a:p>
            <a:pPr lvl="1"/>
            <a:r>
              <a:rPr lang="en-US" altLang="zh-TW" sz="2200" dirty="0" smtClean="0">
                <a:latin typeface="+mn-lt"/>
              </a:rPr>
              <a:t>Users input and </a:t>
            </a:r>
            <a:r>
              <a:rPr lang="en-US" altLang="zh-TW" sz="2200" dirty="0" smtClean="0">
                <a:solidFill>
                  <a:srgbClr val="FF0000"/>
                </a:solidFill>
                <a:latin typeface="+mn-lt"/>
              </a:rPr>
              <a:t>send request  </a:t>
            </a:r>
            <a:r>
              <a:rPr lang="en-US" altLang="zh-TW" sz="2200" dirty="0">
                <a:latin typeface="+mn-lt"/>
              </a:rPr>
              <a:t>to the server, </a:t>
            </a:r>
            <a:r>
              <a:rPr lang="en-US" altLang="zh-TW" sz="2200" dirty="0" smtClean="0">
                <a:latin typeface="+mn-lt"/>
              </a:rPr>
              <a:t>and the server will </a:t>
            </a:r>
            <a:r>
              <a:rPr lang="en-US" altLang="zh-TW" sz="2200" dirty="0" smtClean="0">
                <a:solidFill>
                  <a:srgbClr val="FF0000"/>
                </a:solidFill>
                <a:latin typeface="+mn-lt"/>
              </a:rPr>
              <a:t>return the front page content</a:t>
            </a:r>
            <a:r>
              <a:rPr lang="en-US" altLang="zh-TW" sz="2200" dirty="0" smtClean="0">
                <a:latin typeface="+mn-lt"/>
              </a:rPr>
              <a:t> to the user browser.</a:t>
            </a:r>
            <a:endParaRPr lang="en-US" altLang="zh-TW" sz="2200" dirty="0">
              <a:latin typeface="+mn-lt"/>
            </a:endParaRPr>
          </a:p>
          <a:p>
            <a:r>
              <a:rPr lang="en-US" altLang="zh-TW" b="1" dirty="0" err="1">
                <a:solidFill>
                  <a:srgbClr val="0000FF"/>
                </a:solidFill>
                <a:latin typeface="+mn-lt"/>
              </a:rPr>
              <a:t>HyperText</a:t>
            </a:r>
            <a:r>
              <a:rPr lang="en-US" altLang="zh-TW" b="1" dirty="0">
                <a:solidFill>
                  <a:srgbClr val="0000FF"/>
                </a:solidFill>
                <a:latin typeface="+mn-lt"/>
              </a:rPr>
              <a:t> Transfer Protocol (HTTP) </a:t>
            </a:r>
            <a:r>
              <a:rPr lang="en-US" altLang="zh-TW" dirty="0">
                <a:latin typeface="+mn-lt"/>
              </a:rPr>
              <a:t>used for communication with the Web </a:t>
            </a:r>
            <a:r>
              <a:rPr lang="en-US" altLang="zh-TW" dirty="0" smtClean="0">
                <a:latin typeface="+mn-lt"/>
              </a:rPr>
              <a:t>server</a:t>
            </a:r>
            <a:endParaRPr lang="en-US" altLang="zh-TW" dirty="0">
              <a:latin typeface="+mn-lt"/>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7</a:t>
            </a:fld>
            <a:endParaRPr kumimoji="1" lang="zh-CN" altLang="en-US" dirty="0"/>
          </a:p>
        </p:txBody>
      </p:sp>
      <p:pic>
        <p:nvPicPr>
          <p:cNvPr id="6" name="Picture 3" descr="j03824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099" y="2102275"/>
            <a:ext cx="2422525"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j01999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632" y="510990"/>
            <a:ext cx="1825625"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j01999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313" y="4118400"/>
            <a:ext cx="17970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8949733" y="180460"/>
            <a:ext cx="1377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smtClean="0"/>
              <a:t>DNS server</a:t>
            </a:r>
            <a:endParaRPr lang="en-US" altLang="zh-TW" dirty="0"/>
          </a:p>
        </p:txBody>
      </p:sp>
      <p:sp>
        <p:nvSpPr>
          <p:cNvPr id="10" name="Text Box 7"/>
          <p:cNvSpPr txBox="1">
            <a:spLocks noChangeArrowheads="1"/>
          </p:cNvSpPr>
          <p:nvPr/>
        </p:nvSpPr>
        <p:spPr bwMode="auto">
          <a:xfrm>
            <a:off x="9143888" y="3686600"/>
            <a:ext cx="1390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a:t>Web Server</a:t>
            </a:r>
          </a:p>
        </p:txBody>
      </p:sp>
      <p:sp>
        <p:nvSpPr>
          <p:cNvPr id="11" name="Line 8"/>
          <p:cNvSpPr>
            <a:spLocks noChangeShapeType="1"/>
          </p:cNvSpPr>
          <p:nvPr/>
        </p:nvSpPr>
        <p:spPr bwMode="auto">
          <a:xfrm flipV="1">
            <a:off x="6925513" y="1543792"/>
            <a:ext cx="1879119" cy="11162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 name="Text Box 9"/>
          <p:cNvSpPr txBox="1">
            <a:spLocks noChangeArrowheads="1"/>
          </p:cNvSpPr>
          <p:nvPr/>
        </p:nvSpPr>
        <p:spPr bwMode="auto">
          <a:xfrm rot="19741667">
            <a:off x="6985976" y="1697027"/>
            <a:ext cx="14157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smtClean="0"/>
              <a:t>nycu.edu.tw</a:t>
            </a:r>
            <a:endParaRPr lang="en-US" altLang="zh-TW" dirty="0"/>
          </a:p>
        </p:txBody>
      </p:sp>
      <p:sp>
        <p:nvSpPr>
          <p:cNvPr id="13" name="Line 10"/>
          <p:cNvSpPr>
            <a:spLocks noChangeShapeType="1"/>
          </p:cNvSpPr>
          <p:nvPr/>
        </p:nvSpPr>
        <p:spPr bwMode="auto">
          <a:xfrm flipH="1">
            <a:off x="7060447" y="1825624"/>
            <a:ext cx="1820865" cy="11077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 name="Text Box 11"/>
          <p:cNvSpPr txBox="1">
            <a:spLocks noChangeArrowheads="1"/>
          </p:cNvSpPr>
          <p:nvPr/>
        </p:nvSpPr>
        <p:spPr bwMode="auto">
          <a:xfrm rot="19620256">
            <a:off x="7502268" y="2309157"/>
            <a:ext cx="13858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smtClean="0">
                <a:solidFill>
                  <a:srgbClr val="0033CC"/>
                </a:solidFill>
              </a:rPr>
              <a:t>140.113.1.1</a:t>
            </a:r>
            <a:endParaRPr lang="en-US" altLang="zh-TW" dirty="0">
              <a:solidFill>
                <a:srgbClr val="0033CC"/>
              </a:solidFill>
            </a:endParaRPr>
          </a:p>
        </p:txBody>
      </p:sp>
      <p:sp>
        <p:nvSpPr>
          <p:cNvPr id="15" name="Line 12"/>
          <p:cNvSpPr>
            <a:spLocks noChangeShapeType="1"/>
          </p:cNvSpPr>
          <p:nvPr/>
        </p:nvSpPr>
        <p:spPr bwMode="auto">
          <a:xfrm>
            <a:off x="7223403" y="3869956"/>
            <a:ext cx="1714456" cy="644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 name="Line 13"/>
          <p:cNvSpPr>
            <a:spLocks noChangeShapeType="1"/>
          </p:cNvSpPr>
          <p:nvPr/>
        </p:nvSpPr>
        <p:spPr bwMode="auto">
          <a:xfrm flipH="1" flipV="1">
            <a:off x="6986376" y="4053311"/>
            <a:ext cx="2003657" cy="7843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 name="Text Box 15"/>
          <p:cNvSpPr txBox="1">
            <a:spLocks noChangeArrowheads="1"/>
          </p:cNvSpPr>
          <p:nvPr/>
        </p:nvSpPr>
        <p:spPr bwMode="auto">
          <a:xfrm>
            <a:off x="8970325" y="5871919"/>
            <a:ext cx="18816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smtClean="0">
                <a:solidFill>
                  <a:srgbClr val="0033CC"/>
                </a:solidFill>
              </a:rPr>
              <a:t>140.113.118.199</a:t>
            </a:r>
            <a:endParaRPr lang="en-US" altLang="zh-TW" dirty="0">
              <a:solidFill>
                <a:srgbClr val="0033CC"/>
              </a:solidFill>
            </a:endParaRPr>
          </a:p>
        </p:txBody>
      </p:sp>
      <p:sp>
        <p:nvSpPr>
          <p:cNvPr id="19" name="Text Box 16"/>
          <p:cNvSpPr txBox="1">
            <a:spLocks noChangeArrowheads="1"/>
          </p:cNvSpPr>
          <p:nvPr/>
        </p:nvSpPr>
        <p:spPr bwMode="auto">
          <a:xfrm rot="1079759">
            <a:off x="7580417" y="3918831"/>
            <a:ext cx="15354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sz="1600" dirty="0" smtClean="0"/>
              <a:t>HTTP Request</a:t>
            </a:r>
            <a:endParaRPr lang="zh-TW" altLang="en-US" sz="1600" dirty="0"/>
          </a:p>
        </p:txBody>
      </p:sp>
      <p:sp>
        <p:nvSpPr>
          <p:cNvPr id="20" name="Text Box 17"/>
          <p:cNvSpPr txBox="1">
            <a:spLocks noChangeArrowheads="1"/>
          </p:cNvSpPr>
          <p:nvPr/>
        </p:nvSpPr>
        <p:spPr bwMode="auto">
          <a:xfrm rot="1246760">
            <a:off x="7413416" y="4486535"/>
            <a:ext cx="13385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lang="en-US" altLang="zh-TW" dirty="0" smtClean="0"/>
              <a:t>Front page</a:t>
            </a:r>
            <a:endParaRPr lang="en-US" altLang="zh-TW" dirty="0"/>
          </a:p>
        </p:txBody>
      </p:sp>
      <p:sp>
        <p:nvSpPr>
          <p:cNvPr id="21" name="Text Box 15"/>
          <p:cNvSpPr txBox="1">
            <a:spLocks noChangeArrowheads="1"/>
          </p:cNvSpPr>
          <p:nvPr/>
        </p:nvSpPr>
        <p:spPr bwMode="auto">
          <a:xfrm>
            <a:off x="9160663" y="1837499"/>
            <a:ext cx="12939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algn="ctr" eaLnBrk="1" hangingPunct="1"/>
            <a:r>
              <a:rPr lang="en-US" altLang="zh-TW" sz="1200" dirty="0" smtClean="0"/>
              <a:t>dns.nycu.edu.tw</a:t>
            </a:r>
          </a:p>
        </p:txBody>
      </p:sp>
    </p:spTree>
    <p:extLst>
      <p:ext uri="{BB962C8B-B14F-4D97-AF65-F5344CB8AC3E}">
        <p14:creationId xmlns:p14="http://schemas.microsoft.com/office/powerpoint/2010/main" val="1453876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Sample HTML Source Text</a:t>
            </a:r>
            <a:endParaRPr lang="zh-TW" altLang="en-US" sz="3600" dirty="0"/>
          </a:p>
        </p:txBody>
      </p:sp>
      <p:sp>
        <p:nvSpPr>
          <p:cNvPr id="3" name="內容版面配置區 2"/>
          <p:cNvSpPr>
            <a:spLocks noGrp="1"/>
          </p:cNvSpPr>
          <p:nvPr>
            <p:ph idx="1"/>
          </p:nvPr>
        </p:nvSpPr>
        <p:spPr>
          <a:xfrm>
            <a:off x="-59367" y="1698168"/>
            <a:ext cx="6424541" cy="5278581"/>
          </a:xfrm>
        </p:spPr>
        <p:txBody>
          <a:bodyPr>
            <a:normAutofit fontScale="85000" lnSpcReduction="20000"/>
          </a:bodyPr>
          <a:lstStyle/>
          <a:p>
            <a:pPr>
              <a:buNone/>
            </a:pPr>
            <a:r>
              <a:rPr lang="en-US" altLang="zh-TW" dirty="0">
                <a:solidFill>
                  <a:srgbClr val="000099"/>
                </a:solidFill>
              </a:rPr>
              <a:t>&lt;html&gt;</a:t>
            </a:r>
          </a:p>
          <a:p>
            <a:pPr>
              <a:buNone/>
            </a:pPr>
            <a:r>
              <a:rPr lang="en-US" altLang="zh-TW" dirty="0">
                <a:solidFill>
                  <a:srgbClr val="000099"/>
                </a:solidFill>
              </a:rPr>
              <a:t>&lt;body&gt;</a:t>
            </a:r>
          </a:p>
          <a:p>
            <a:pPr>
              <a:buNone/>
            </a:pPr>
            <a:r>
              <a:rPr lang="en-US" altLang="zh-TW" dirty="0">
                <a:solidFill>
                  <a:srgbClr val="000099"/>
                </a:solidFill>
              </a:rPr>
              <a:t>  &lt;table </a:t>
            </a:r>
            <a:r>
              <a:rPr lang="en-US" altLang="zh-TW" dirty="0" smtClean="0">
                <a:solidFill>
                  <a:srgbClr val="000099"/>
                </a:solidFill>
              </a:rPr>
              <a:t>border=1&gt;</a:t>
            </a:r>
            <a:r>
              <a:rPr lang="en-US" altLang="zh-TW" dirty="0">
                <a:solidFill>
                  <a:srgbClr val="000099"/>
                </a:solidFill>
              </a:rPr>
              <a:t/>
            </a:r>
            <a:br>
              <a:rPr lang="en-US" altLang="zh-TW" dirty="0">
                <a:solidFill>
                  <a:srgbClr val="000099"/>
                </a:solidFill>
              </a:rPr>
            </a:br>
            <a:r>
              <a:rPr lang="en-US" altLang="zh-TW" dirty="0"/>
              <a:t>&lt;</a:t>
            </a:r>
            <a:r>
              <a:rPr lang="en-US" altLang="zh-TW" dirty="0" err="1"/>
              <a:t>tr</a:t>
            </a:r>
            <a:r>
              <a:rPr lang="en-US" altLang="zh-TW" dirty="0" smtClean="0"/>
              <a:t>&gt;&lt;</a:t>
            </a:r>
            <a:r>
              <a:rPr lang="en-US" altLang="zh-TW" dirty="0" err="1"/>
              <a:t>th</a:t>
            </a:r>
            <a:r>
              <a:rPr lang="en-US" altLang="zh-TW" dirty="0"/>
              <a:t>&gt;ID&lt;/</a:t>
            </a:r>
            <a:r>
              <a:rPr lang="en-US" altLang="zh-TW" dirty="0" err="1"/>
              <a:t>th</a:t>
            </a:r>
            <a:r>
              <a:rPr lang="en-US" altLang="zh-TW" dirty="0" smtClean="0"/>
              <a:t>&gt;&lt;</a:t>
            </a:r>
            <a:r>
              <a:rPr lang="en-US" altLang="zh-TW" dirty="0" err="1"/>
              <a:t>th</a:t>
            </a:r>
            <a:r>
              <a:rPr lang="en-US" altLang="zh-TW" dirty="0"/>
              <a:t>&gt;Name&lt;/</a:t>
            </a:r>
            <a:r>
              <a:rPr lang="en-US" altLang="zh-TW" dirty="0" err="1"/>
              <a:t>th</a:t>
            </a:r>
            <a:r>
              <a:rPr lang="en-US" altLang="zh-TW" dirty="0" smtClean="0"/>
              <a:t>&gt;&lt;</a:t>
            </a:r>
            <a:r>
              <a:rPr lang="en-US" altLang="zh-TW" dirty="0" err="1"/>
              <a:t>th</a:t>
            </a:r>
            <a:r>
              <a:rPr lang="en-US" altLang="zh-TW" dirty="0"/>
              <a:t>&gt;Department&lt;/</a:t>
            </a:r>
            <a:r>
              <a:rPr lang="en-US" altLang="zh-TW" dirty="0" err="1"/>
              <a:t>th</a:t>
            </a:r>
            <a:r>
              <a:rPr lang="en-US" altLang="zh-TW" dirty="0" smtClean="0"/>
              <a:t>&gt;&lt;/</a:t>
            </a:r>
            <a:r>
              <a:rPr lang="en-US" altLang="zh-TW" dirty="0" err="1"/>
              <a:t>tr</a:t>
            </a:r>
            <a:r>
              <a:rPr lang="en-US" altLang="zh-TW" dirty="0"/>
              <a:t>&gt;</a:t>
            </a:r>
            <a:br>
              <a:rPr lang="en-US" altLang="zh-TW" dirty="0"/>
            </a:br>
            <a:r>
              <a:rPr lang="en-US" altLang="zh-TW" dirty="0"/>
              <a:t>&lt;</a:t>
            </a:r>
            <a:r>
              <a:rPr lang="en-US" altLang="zh-TW" dirty="0" err="1"/>
              <a:t>tr</a:t>
            </a:r>
            <a:r>
              <a:rPr lang="en-US" altLang="zh-TW" dirty="0"/>
              <a:t>&gt; &lt;td&gt;00128&lt;/td&gt; &lt;td&gt;Zhang&lt;/td&gt; &lt;td&gt;Comp. Sci.&lt;/td&gt; &lt;/</a:t>
            </a:r>
            <a:r>
              <a:rPr lang="en-US" altLang="zh-TW" dirty="0" err="1"/>
              <a:t>tr</a:t>
            </a:r>
            <a:r>
              <a:rPr lang="en-US" altLang="zh-TW" dirty="0"/>
              <a:t>&gt;</a:t>
            </a:r>
            <a:br>
              <a:rPr lang="en-US" altLang="zh-TW" dirty="0"/>
            </a:br>
            <a:r>
              <a:rPr lang="en-US" altLang="zh-TW" dirty="0"/>
              <a:t>….</a:t>
            </a:r>
          </a:p>
          <a:p>
            <a:pPr>
              <a:buNone/>
            </a:pPr>
            <a:r>
              <a:rPr lang="en-US" altLang="zh-TW" dirty="0"/>
              <a:t>  </a:t>
            </a:r>
            <a:r>
              <a:rPr lang="en-US" altLang="zh-TW" dirty="0">
                <a:solidFill>
                  <a:srgbClr val="000099"/>
                </a:solidFill>
              </a:rPr>
              <a:t>&lt;/table&gt;</a:t>
            </a:r>
          </a:p>
          <a:p>
            <a:pPr>
              <a:buNone/>
            </a:pPr>
            <a:r>
              <a:rPr lang="en-US" altLang="zh-TW" dirty="0">
                <a:solidFill>
                  <a:srgbClr val="000099"/>
                </a:solidFill>
              </a:rPr>
              <a:t>   &lt;form action</a:t>
            </a:r>
            <a:r>
              <a:rPr lang="en-US" altLang="zh-TW" dirty="0"/>
              <a:t>="</a:t>
            </a:r>
            <a:r>
              <a:rPr lang="en-US" altLang="zh-TW" dirty="0" err="1"/>
              <a:t>PersonQuery</a:t>
            </a:r>
            <a:r>
              <a:rPr lang="en-US" altLang="zh-TW" dirty="0"/>
              <a:t>" method=get</a:t>
            </a:r>
            <a:r>
              <a:rPr lang="en-US" altLang="zh-TW" dirty="0">
                <a:solidFill>
                  <a:schemeClr val="tx2"/>
                </a:solidFill>
              </a:rPr>
              <a:t>&gt;</a:t>
            </a:r>
            <a:r>
              <a:rPr lang="en-US" altLang="zh-TW" dirty="0"/>
              <a:t/>
            </a:r>
            <a:br>
              <a:rPr lang="en-US" altLang="zh-TW" dirty="0"/>
            </a:br>
            <a:r>
              <a:rPr lang="en-US" altLang="zh-TW" dirty="0"/>
              <a:t>Search for: </a:t>
            </a:r>
            <a:br>
              <a:rPr lang="en-US" altLang="zh-TW" dirty="0"/>
            </a:br>
            <a:r>
              <a:rPr lang="en-US" altLang="zh-TW" dirty="0"/>
              <a:t>   &lt;select name="</a:t>
            </a:r>
            <a:r>
              <a:rPr lang="en-US" altLang="zh-TW" dirty="0" err="1"/>
              <a:t>persontype</a:t>
            </a:r>
            <a:r>
              <a:rPr lang="en-US" altLang="zh-TW" dirty="0"/>
              <a:t>"&gt;</a:t>
            </a:r>
            <a:br>
              <a:rPr lang="en-US" altLang="zh-TW" dirty="0"/>
            </a:br>
            <a:r>
              <a:rPr lang="en-US" altLang="zh-TW" dirty="0"/>
              <a:t>       &lt;option value="student" selected&gt;Student &lt;/option&gt;</a:t>
            </a:r>
            <a:br>
              <a:rPr lang="en-US" altLang="zh-TW" dirty="0"/>
            </a:br>
            <a:r>
              <a:rPr lang="en-US" altLang="zh-TW" dirty="0"/>
              <a:t>       &lt;option value="instructor"&gt; Instructor &lt;/option&gt;</a:t>
            </a:r>
            <a:br>
              <a:rPr lang="en-US" altLang="zh-TW" dirty="0"/>
            </a:br>
            <a:r>
              <a:rPr lang="en-US" altLang="zh-TW" dirty="0"/>
              <a:t>   &lt;/select&gt; &lt;</a:t>
            </a:r>
            <a:r>
              <a:rPr lang="en-US" altLang="zh-TW" dirty="0" err="1"/>
              <a:t>br</a:t>
            </a:r>
            <a:r>
              <a:rPr lang="en-US" altLang="zh-TW" dirty="0"/>
              <a:t>&gt;</a:t>
            </a:r>
            <a:br>
              <a:rPr lang="en-US" altLang="zh-TW" dirty="0"/>
            </a:br>
            <a:r>
              <a:rPr lang="en-US" altLang="zh-TW" dirty="0"/>
              <a:t>Name: &lt;input type=text size=20 name="name"&gt;</a:t>
            </a:r>
            <a:br>
              <a:rPr lang="en-US" altLang="zh-TW" dirty="0"/>
            </a:br>
            <a:r>
              <a:rPr lang="en-US" altLang="zh-TW" dirty="0"/>
              <a:t>&lt;input type=submit value="submit"&gt;</a:t>
            </a:r>
          </a:p>
          <a:p>
            <a:pPr>
              <a:buNone/>
            </a:pPr>
            <a:r>
              <a:rPr lang="en-US" altLang="zh-TW" dirty="0">
                <a:solidFill>
                  <a:schemeClr val="tx2"/>
                </a:solidFill>
              </a:rPr>
              <a:t>  </a:t>
            </a:r>
            <a:r>
              <a:rPr lang="en-US" altLang="zh-TW" dirty="0">
                <a:solidFill>
                  <a:srgbClr val="000099"/>
                </a:solidFill>
              </a:rPr>
              <a:t>&lt;/form&gt;</a:t>
            </a:r>
          </a:p>
          <a:p>
            <a:pPr>
              <a:buNone/>
            </a:pPr>
            <a:r>
              <a:rPr lang="en-US" altLang="zh-TW" dirty="0">
                <a:solidFill>
                  <a:srgbClr val="000099"/>
                </a:solidFill>
              </a:rPr>
              <a:t>&lt;/body&gt; &lt;/html</a:t>
            </a:r>
            <a:r>
              <a:rPr lang="en-US" altLang="zh-TW" dirty="0" smtClean="0">
                <a:solidFill>
                  <a:srgbClr val="000099"/>
                </a:solidFill>
              </a:rPr>
              <a:t>&gt;</a:t>
            </a:r>
            <a:endParaRPr lang="en-US" altLang="zh-TW" dirty="0">
              <a:solidFill>
                <a:srgbClr val="000099"/>
              </a:solidFill>
            </a:endParaRPr>
          </a:p>
        </p:txBody>
      </p:sp>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8</a:t>
            </a:fld>
            <a:endParaRPr kumimoji="1" lang="zh-CN" altLang="en-US"/>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172" y="2169805"/>
            <a:ext cx="4259565" cy="152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172" y="4109984"/>
            <a:ext cx="4259565" cy="103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103917" y="2006930"/>
            <a:ext cx="4560125" cy="3289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028318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t>Web Servers</a:t>
            </a:r>
            <a:endParaRPr lang="zh-TW" altLang="en-US" sz="3600" dirty="0"/>
          </a:p>
        </p:txBody>
      </p:sp>
      <p:sp>
        <p:nvSpPr>
          <p:cNvPr id="3" name="內容版面配置區 2"/>
          <p:cNvSpPr>
            <a:spLocks noGrp="1"/>
          </p:cNvSpPr>
          <p:nvPr>
            <p:ph idx="1"/>
          </p:nvPr>
        </p:nvSpPr>
        <p:spPr>
          <a:xfrm>
            <a:off x="276272" y="1825624"/>
            <a:ext cx="10166273" cy="2280179"/>
          </a:xfrm>
        </p:spPr>
        <p:txBody>
          <a:bodyPr>
            <a:normAutofit lnSpcReduction="10000"/>
          </a:bodyPr>
          <a:lstStyle/>
          <a:p>
            <a:r>
              <a:rPr lang="en-US" altLang="zh-TW" dirty="0">
                <a:latin typeface="+mn-lt"/>
              </a:rPr>
              <a:t>A </a:t>
            </a:r>
            <a:r>
              <a:rPr lang="en-US" altLang="zh-TW" b="1" dirty="0">
                <a:latin typeface="+mn-lt"/>
              </a:rPr>
              <a:t>Web server </a:t>
            </a:r>
            <a:r>
              <a:rPr lang="en-US" altLang="zh-TW" dirty="0">
                <a:latin typeface="+mn-lt"/>
              </a:rPr>
              <a:t>can easily serve as a </a:t>
            </a:r>
            <a:r>
              <a:rPr lang="en-US" altLang="zh-TW" b="1" dirty="0">
                <a:latin typeface="+mn-lt"/>
              </a:rPr>
              <a:t>front end </a:t>
            </a:r>
            <a:r>
              <a:rPr lang="en-US" altLang="zh-TW" dirty="0">
                <a:latin typeface="+mn-lt"/>
              </a:rPr>
              <a:t>to a variety of information services.</a:t>
            </a:r>
          </a:p>
          <a:p>
            <a:pPr marL="228600" lvl="1">
              <a:lnSpc>
                <a:spcPct val="90000"/>
              </a:lnSpc>
              <a:spcBef>
                <a:spcPts val="1000"/>
              </a:spcBef>
              <a:spcAft>
                <a:spcPts val="0"/>
              </a:spcAft>
            </a:pPr>
            <a:r>
              <a:rPr lang="en-US" altLang="zh-TW" dirty="0">
                <a:latin typeface="+mn-lt"/>
              </a:rPr>
              <a:t>When an HTTP server receives a request for such a document, it executes the program, and </a:t>
            </a:r>
            <a:r>
              <a:rPr lang="en-US" altLang="zh-TW" b="1" dirty="0">
                <a:solidFill>
                  <a:srgbClr val="FF0000"/>
                </a:solidFill>
                <a:latin typeface="+mn-lt"/>
              </a:rPr>
              <a:t>sends back the HTML document </a:t>
            </a:r>
            <a:r>
              <a:rPr lang="en-US" altLang="zh-TW" dirty="0">
                <a:latin typeface="+mn-lt"/>
              </a:rPr>
              <a:t>that is generated</a:t>
            </a:r>
            <a:r>
              <a:rPr lang="en-US" altLang="zh-TW" dirty="0" smtClean="0">
                <a:latin typeface="+mn-lt"/>
              </a:rPr>
              <a:t>.</a:t>
            </a:r>
          </a:p>
          <a:p>
            <a:pPr marL="228600" lvl="1">
              <a:lnSpc>
                <a:spcPct val="90000"/>
              </a:lnSpc>
              <a:spcBef>
                <a:spcPts val="1000"/>
              </a:spcBef>
              <a:spcAft>
                <a:spcPts val="0"/>
              </a:spcAft>
            </a:pPr>
            <a:r>
              <a:rPr lang="en-US" altLang="zh-TW" b="1" dirty="0">
                <a:solidFill>
                  <a:srgbClr val="0000FF"/>
                </a:solidFill>
                <a:latin typeface="+mn-lt"/>
              </a:rPr>
              <a:t>Common Gateway Interface (CGI)</a:t>
            </a:r>
            <a:r>
              <a:rPr lang="en-US" altLang="zh-TW" dirty="0">
                <a:latin typeface="+mn-lt"/>
              </a:rPr>
              <a:t>: a standard </a:t>
            </a:r>
            <a:r>
              <a:rPr lang="en-US" altLang="zh-TW" dirty="0" smtClean="0">
                <a:latin typeface="+mn-lt"/>
              </a:rPr>
              <a:t>protocol for web servers to execute programs and send data back to users.</a:t>
            </a:r>
            <a:endParaRPr lang="en-US" altLang="zh-TW" dirty="0">
              <a:latin typeface="+mn-lt"/>
            </a:endParaRPr>
          </a:p>
          <a:p>
            <a:endParaRPr lang="zh-TW" altLang="en-US" dirty="0">
              <a:latin typeface="+mn-lt"/>
            </a:endParaRPr>
          </a:p>
        </p:txBody>
      </p:sp>
      <p:sp>
        <p:nvSpPr>
          <p:cNvPr id="6" name="Rectangle 2"/>
          <p:cNvSpPr txBox="1">
            <a:spLocks noChangeArrowheads="1"/>
          </p:cNvSpPr>
          <p:nvPr/>
        </p:nvSpPr>
        <p:spPr>
          <a:xfrm>
            <a:off x="5526049" y="4105804"/>
            <a:ext cx="4753923" cy="335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微软雅黑" charset="0"/>
                <a:cs typeface="Arial" panose="020B0604020202020204" pitchFamily="34" charset="0"/>
              </a:defRPr>
            </a:lvl1pPr>
          </a:lstStyle>
          <a:p>
            <a:pPr algn="ctr"/>
            <a:r>
              <a:rPr lang="en-US" altLang="zh-TW" sz="2000" dirty="0" smtClean="0">
                <a:effectLst>
                  <a:outerShdw blurRad="38100" dist="38100" dir="2700000" algn="tl">
                    <a:srgbClr val="C0C0C0"/>
                  </a:outerShdw>
                </a:effectLst>
              </a:rPr>
              <a:t>Three-Layer Web Architecture</a:t>
            </a:r>
          </a:p>
        </p:txBody>
      </p:sp>
      <p:pic>
        <p:nvPicPr>
          <p:cNvPr id="7" name="Picture 4"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477" y="4451277"/>
            <a:ext cx="5079069" cy="23117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276273" y="3924067"/>
            <a:ext cx="4437933" cy="693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微软雅黑" charset="0"/>
                <a:cs typeface="Arial" panose="020B0604020202020204" pitchFamily="34" charset="0"/>
              </a:defRPr>
            </a:lvl1pPr>
          </a:lstStyle>
          <a:p>
            <a:pPr algn="ctr"/>
            <a:r>
              <a:rPr lang="en-US" altLang="zh-TW" sz="2000" dirty="0" smtClean="0">
                <a:effectLst>
                  <a:outerShdw blurRad="38100" dist="38100" dir="2700000" algn="tl">
                    <a:srgbClr val="C0C0C0"/>
                  </a:outerShdw>
                </a:effectLst>
              </a:rPr>
              <a:t>Two-Layer Web Architecture</a:t>
            </a: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73" y="4574920"/>
            <a:ext cx="4806818" cy="218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投影片編號版面配置區 4"/>
          <p:cNvSpPr>
            <a:spLocks noGrp="1"/>
          </p:cNvSpPr>
          <p:nvPr>
            <p:ph type="sldNum" sz="quarter" idx="12"/>
          </p:nvPr>
        </p:nvSpPr>
        <p:spPr/>
        <p:txBody>
          <a:bodyPr/>
          <a:lstStyle/>
          <a:p>
            <a:fld id="{EB8F4B19-15CE-6447-8B5B-203C99CD9CD4}" type="slidenum">
              <a:rPr kumimoji="1" lang="zh-CN" altLang="en-US" smtClean="0"/>
              <a:t>9</a:t>
            </a:fld>
            <a:endParaRPr kumimoji="1" lang="zh-CN" altLang="en-US"/>
          </a:p>
        </p:txBody>
      </p:sp>
    </p:spTree>
    <p:extLst>
      <p:ext uri="{BB962C8B-B14F-4D97-AF65-F5344CB8AC3E}">
        <p14:creationId xmlns:p14="http://schemas.microsoft.com/office/powerpoint/2010/main" val="18007962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主题">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办公室">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4347</TotalTime>
  <Words>1605</Words>
  <Application>Microsoft Office PowerPoint</Application>
  <PresentationFormat>自訂</PresentationFormat>
  <Paragraphs>311</Paragraphs>
  <Slides>35</Slides>
  <Notes>2</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35</vt:i4>
      </vt:variant>
    </vt:vector>
  </HeadingPairs>
  <TitlesOfParts>
    <vt:vector size="50" baseType="lpstr">
      <vt:lpstr>Arial Unicode MS</vt:lpstr>
      <vt:lpstr>微软雅黑</vt:lpstr>
      <vt:lpstr>Monotype Sorts</vt:lpstr>
      <vt:lpstr>黑体</vt:lpstr>
      <vt:lpstr>宋体</vt:lpstr>
      <vt:lpstr>PMingLiU</vt:lpstr>
      <vt:lpstr>PMingLiU</vt:lpstr>
      <vt:lpstr>楷体</vt:lpstr>
      <vt:lpstr>Arial</vt:lpstr>
      <vt:lpstr>Calibri</vt:lpstr>
      <vt:lpstr>Calibri Light</vt:lpstr>
      <vt:lpstr>Courier New</vt:lpstr>
      <vt:lpstr>Helvetica</vt:lpstr>
      <vt:lpstr>Times New Roman</vt:lpstr>
      <vt:lpstr>Office 主题</vt:lpstr>
      <vt:lpstr>PowerPoint 簡報</vt:lpstr>
      <vt:lpstr>Outline</vt:lpstr>
      <vt:lpstr>Application Programs and User Interfaces</vt:lpstr>
      <vt:lpstr>Web Interface</vt:lpstr>
      <vt:lpstr>The World Wide Web</vt:lpstr>
      <vt:lpstr>Uniform Resources Locators</vt:lpstr>
      <vt:lpstr>HTML and HTTP</vt:lpstr>
      <vt:lpstr>Sample HTML Source Text</vt:lpstr>
      <vt:lpstr>Web Servers</vt:lpstr>
      <vt:lpstr>Web server programming - PHP</vt:lpstr>
      <vt:lpstr>HTML </vt:lpstr>
      <vt:lpstr>Example: http://140.113.118.199/~NYCU-BiOmicsLab/test.html  </vt:lpstr>
      <vt:lpstr>Example: http://140.113.118.199/~NYCU-BiOmicsLab/test.html  </vt:lpstr>
      <vt:lpstr>result.php</vt:lpstr>
      <vt:lpstr>PHP program connecting to MySQL </vt:lpstr>
      <vt:lpstr>Introduction of PHP programming</vt:lpstr>
      <vt:lpstr>Embedded into HTML</vt:lpstr>
      <vt:lpstr>What can PHP do?</vt:lpstr>
      <vt:lpstr>Common Gateway Interface (CGI)</vt:lpstr>
      <vt:lpstr>Three main areas where PHP scripts are used</vt:lpstr>
      <vt:lpstr>Get started</vt:lpstr>
      <vt:lpstr>Escaping from HTML</vt:lpstr>
      <vt:lpstr>Mixing both HTML and PHP modes</vt:lpstr>
      <vt:lpstr>Instruction separation</vt:lpstr>
      <vt:lpstr>Variable types</vt:lpstr>
      <vt:lpstr>PowerPoint 簡報</vt:lpstr>
      <vt:lpstr>Variables</vt:lpstr>
      <vt:lpstr>Assign by reference</vt:lpstr>
      <vt:lpstr>Variable scope</vt:lpstr>
      <vt:lpstr>Local variables</vt:lpstr>
      <vt:lpstr>Global variables</vt:lpstr>
      <vt:lpstr>Variable variables</vt:lpstr>
      <vt:lpstr>PHP arrays</vt:lpstr>
      <vt:lpstr>Array examples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Ning Ding</dc:creator>
  <cp:lastModifiedBy>francis</cp:lastModifiedBy>
  <cp:revision>6861</cp:revision>
  <dcterms:created xsi:type="dcterms:W3CDTF">2015-04-26T15:28:14Z</dcterms:created>
  <dcterms:modified xsi:type="dcterms:W3CDTF">2023-11-13T12:55:01Z</dcterms:modified>
</cp:coreProperties>
</file>